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9" r:id="rId3"/>
    <p:sldId id="312" r:id="rId4"/>
    <p:sldId id="340" r:id="rId5"/>
    <p:sldId id="342" r:id="rId6"/>
    <p:sldId id="338" r:id="rId7"/>
    <p:sldId id="346" r:id="rId8"/>
    <p:sldId id="343" r:id="rId9"/>
    <p:sldId id="347" r:id="rId10"/>
    <p:sldId id="33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6" autoAdjust="0"/>
    <p:restoredTop sz="94660"/>
  </p:normalViewPr>
  <p:slideViewPr>
    <p:cSldViewPr snapToGrid="0">
      <p:cViewPr varScale="1">
        <p:scale>
          <a:sx n="113" d="100"/>
          <a:sy n="113" d="100"/>
        </p:scale>
        <p:origin x="2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AAA68-D1E9-9949-8EE5-83D27783CDB7}" type="datetimeFigureOut">
              <a:rPr lang="fr-FR" smtClean="0"/>
              <a:t>22/01/2020</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A39CF-19B7-DB4D-8AB5-CFC4152E4FFE}" type="slidenum">
              <a:rPr lang="fr-FR" smtClean="0"/>
              <a:t>‹n°›</a:t>
            </a:fld>
            <a:endParaRPr lang="fr-FR"/>
          </a:p>
        </p:txBody>
      </p:sp>
    </p:spTree>
    <p:extLst>
      <p:ext uri="{BB962C8B-B14F-4D97-AF65-F5344CB8AC3E}">
        <p14:creationId xmlns:p14="http://schemas.microsoft.com/office/powerpoint/2010/main" val="363386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D16A5-E34D-47F6-9321-0913694DF87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19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AD16A5-E34D-47F6-9321-0913694DF878}" type="slidenum">
              <a:rPr lang="fr-FR" smtClean="0"/>
              <a:t>2</a:t>
            </a:fld>
            <a:endParaRPr lang="fr-FR"/>
          </a:p>
        </p:txBody>
      </p:sp>
    </p:spTree>
    <p:extLst>
      <p:ext uri="{BB962C8B-B14F-4D97-AF65-F5344CB8AC3E}">
        <p14:creationId xmlns:p14="http://schemas.microsoft.com/office/powerpoint/2010/main" val="65884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AD16A5-E34D-47F6-9321-0913694DF878}" type="slidenum">
              <a:rPr lang="fr-FR" smtClean="0"/>
              <a:t>3</a:t>
            </a:fld>
            <a:endParaRPr lang="fr-FR"/>
          </a:p>
        </p:txBody>
      </p:sp>
    </p:spTree>
    <p:extLst>
      <p:ext uri="{BB962C8B-B14F-4D97-AF65-F5344CB8AC3E}">
        <p14:creationId xmlns:p14="http://schemas.microsoft.com/office/powerpoint/2010/main" val="202482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AD16A5-E34D-47F6-9321-0913694DF878}" type="slidenum">
              <a:rPr lang="fr-FR" smtClean="0"/>
              <a:t>4</a:t>
            </a:fld>
            <a:endParaRPr lang="fr-FR"/>
          </a:p>
        </p:txBody>
      </p:sp>
    </p:spTree>
    <p:extLst>
      <p:ext uri="{BB962C8B-B14F-4D97-AF65-F5344CB8AC3E}">
        <p14:creationId xmlns:p14="http://schemas.microsoft.com/office/powerpoint/2010/main" val="33454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D16A5-E34D-47F6-9321-0913694DF87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79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AD16A5-E34D-47F6-9321-0913694DF878}" type="slidenum">
              <a:rPr lang="fr-FR" smtClean="0"/>
              <a:t>6</a:t>
            </a:fld>
            <a:endParaRPr lang="fr-FR"/>
          </a:p>
        </p:txBody>
      </p:sp>
    </p:spTree>
    <p:extLst>
      <p:ext uri="{BB962C8B-B14F-4D97-AF65-F5344CB8AC3E}">
        <p14:creationId xmlns:p14="http://schemas.microsoft.com/office/powerpoint/2010/main" val="47450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AD16A5-E34D-47F6-9321-0913694DF878}" type="slidenum">
              <a:rPr lang="fr-FR" smtClean="0"/>
              <a:t>7</a:t>
            </a:fld>
            <a:endParaRPr lang="fr-FR"/>
          </a:p>
        </p:txBody>
      </p:sp>
    </p:spTree>
    <p:extLst>
      <p:ext uri="{BB962C8B-B14F-4D97-AF65-F5344CB8AC3E}">
        <p14:creationId xmlns:p14="http://schemas.microsoft.com/office/powerpoint/2010/main" val="365349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AD16A5-E34D-47F6-9321-0913694DF878}" type="slidenum">
              <a:rPr lang="fr-FR" smtClean="0"/>
              <a:t>8</a:t>
            </a:fld>
            <a:endParaRPr lang="fr-FR"/>
          </a:p>
        </p:txBody>
      </p:sp>
    </p:spTree>
    <p:extLst>
      <p:ext uri="{BB962C8B-B14F-4D97-AF65-F5344CB8AC3E}">
        <p14:creationId xmlns:p14="http://schemas.microsoft.com/office/powerpoint/2010/main" val="94902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AD16A5-E34D-47F6-9321-0913694DF878}" type="slidenum">
              <a:rPr lang="fr-FR" smtClean="0"/>
              <a:t>9</a:t>
            </a:fld>
            <a:endParaRPr lang="fr-FR"/>
          </a:p>
        </p:txBody>
      </p:sp>
    </p:spTree>
    <p:extLst>
      <p:ext uri="{BB962C8B-B14F-4D97-AF65-F5344CB8AC3E}">
        <p14:creationId xmlns:p14="http://schemas.microsoft.com/office/powerpoint/2010/main" val="353757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6899-214B-4086-A414-C0E8850FF0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1ACB265-B6FF-4B81-82DF-10897CB76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B8B3145-DC7E-47BF-876E-C7AAE4F56F6F}"/>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5" name="Footer Placeholder 4">
            <a:extLst>
              <a:ext uri="{FF2B5EF4-FFF2-40B4-BE49-F238E27FC236}">
                <a16:creationId xmlns:a16="http://schemas.microsoft.com/office/drawing/2014/main" id="{D1667F82-8532-4F90-A142-E70993B8E18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B2C833D-471D-419C-BD95-ACDA7A0EFDBB}"/>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415417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4B54-47EB-456B-9212-C825ACFF50D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988078A-E925-4D61-A35A-400C97AFE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3379C9B-E273-4CC5-91F3-38115873833D}"/>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5" name="Footer Placeholder 4">
            <a:extLst>
              <a:ext uri="{FF2B5EF4-FFF2-40B4-BE49-F238E27FC236}">
                <a16:creationId xmlns:a16="http://schemas.microsoft.com/office/drawing/2014/main" id="{25F7B286-1CF6-4AD5-83B4-43BC84C367E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33BA960-ABC5-4F36-A94C-4A4518BFA572}"/>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59199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DD6DBA-DA75-4FEF-92D3-0481420BDE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F012D00-072D-438D-9A32-B9EFEC6C66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98E3422-73D7-4DDF-8763-F7BF1BA85E0F}"/>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5" name="Footer Placeholder 4">
            <a:extLst>
              <a:ext uri="{FF2B5EF4-FFF2-40B4-BE49-F238E27FC236}">
                <a16:creationId xmlns:a16="http://schemas.microsoft.com/office/drawing/2014/main" id="{DB06AE8D-7DF5-4FDA-B286-2624FABB8BF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A47BAE9-25EE-42C2-A4EE-105CAFFA603E}"/>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219268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24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FEFBF7-CE66-4DBA-A175-368B9D3BF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 name="Title 1">
            <a:extLst>
              <a:ext uri="{FF2B5EF4-FFF2-40B4-BE49-F238E27FC236}">
                <a16:creationId xmlns:a16="http://schemas.microsoft.com/office/drawing/2014/main" id="{801A2DF5-7877-4721-B6DD-27587A69311B}"/>
              </a:ext>
            </a:extLst>
          </p:cNvPr>
          <p:cNvSpPr>
            <a:spLocks noGrp="1"/>
          </p:cNvSpPr>
          <p:nvPr>
            <p:ph type="ctrTitle"/>
          </p:nvPr>
        </p:nvSpPr>
        <p:spPr>
          <a:xfrm>
            <a:off x="709067" y="1463040"/>
            <a:ext cx="5548042" cy="3605349"/>
          </a:xfrm>
        </p:spPr>
        <p:txBody>
          <a:bodyPr anchor="b">
            <a:noAutofit/>
          </a:bodyPr>
          <a:lstStyle>
            <a:lvl1pPr algn="l">
              <a:defRPr sz="8800" cap="all" baseline="0">
                <a:solidFill>
                  <a:schemeClr val="tx1"/>
                </a:solidFill>
              </a:defRPr>
            </a:lvl1pPr>
          </a:lstStyle>
          <a:p>
            <a:r>
              <a:rPr lang="en-US" dirty="0"/>
              <a:t>Click to edit Master title style</a:t>
            </a:r>
            <a:endParaRPr lang="es-ES" dirty="0"/>
          </a:p>
        </p:txBody>
      </p:sp>
      <p:sp>
        <p:nvSpPr>
          <p:cNvPr id="3" name="Subtitle 2">
            <a:extLst>
              <a:ext uri="{FF2B5EF4-FFF2-40B4-BE49-F238E27FC236}">
                <a16:creationId xmlns:a16="http://schemas.microsoft.com/office/drawing/2014/main" id="{34B818BA-8B30-4680-8A92-A52965107B5A}"/>
              </a:ext>
            </a:extLst>
          </p:cNvPr>
          <p:cNvSpPr>
            <a:spLocks noGrp="1"/>
          </p:cNvSpPr>
          <p:nvPr>
            <p:ph type="subTitle" idx="1"/>
          </p:nvPr>
        </p:nvSpPr>
        <p:spPr>
          <a:xfrm>
            <a:off x="709067" y="4782617"/>
            <a:ext cx="5548042" cy="1655762"/>
          </a:xfrm>
        </p:spPr>
        <p:txBody>
          <a:bodyPr>
            <a:normAutofit/>
          </a:bodyPr>
          <a:lstStyle>
            <a:lvl1pPr marL="0" indent="0" algn="l">
              <a:buNone/>
              <a:defRPr sz="3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ES" dirty="0"/>
          </a:p>
        </p:txBody>
      </p:sp>
    </p:spTree>
    <p:extLst>
      <p:ext uri="{BB962C8B-B14F-4D97-AF65-F5344CB8AC3E}">
        <p14:creationId xmlns:p14="http://schemas.microsoft.com/office/powerpoint/2010/main" val="227148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F09660-8EF9-495B-9652-834A266B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 name="Title 1">
            <a:extLst>
              <a:ext uri="{FF2B5EF4-FFF2-40B4-BE49-F238E27FC236}">
                <a16:creationId xmlns:a16="http://schemas.microsoft.com/office/drawing/2014/main" id="{801A2DF5-7877-4721-B6DD-27587A69311B}"/>
              </a:ext>
            </a:extLst>
          </p:cNvPr>
          <p:cNvSpPr>
            <a:spLocks noGrp="1"/>
          </p:cNvSpPr>
          <p:nvPr>
            <p:ph type="ctrTitle"/>
          </p:nvPr>
        </p:nvSpPr>
        <p:spPr>
          <a:xfrm>
            <a:off x="709067" y="1463040"/>
            <a:ext cx="5548042" cy="3605349"/>
          </a:xfrm>
        </p:spPr>
        <p:txBody>
          <a:bodyPr anchor="b">
            <a:noAutofit/>
          </a:bodyPr>
          <a:lstStyle>
            <a:lvl1pPr algn="l">
              <a:defRPr sz="8800" cap="all" baseline="0">
                <a:solidFill>
                  <a:schemeClr val="tx1"/>
                </a:solidFill>
              </a:defRPr>
            </a:lvl1pPr>
          </a:lstStyle>
          <a:p>
            <a:r>
              <a:rPr lang="en-US" dirty="0"/>
              <a:t>Click to edit Master title style</a:t>
            </a:r>
            <a:endParaRPr lang="es-ES" dirty="0"/>
          </a:p>
        </p:txBody>
      </p:sp>
      <p:sp>
        <p:nvSpPr>
          <p:cNvPr id="3" name="Subtitle 2">
            <a:extLst>
              <a:ext uri="{FF2B5EF4-FFF2-40B4-BE49-F238E27FC236}">
                <a16:creationId xmlns:a16="http://schemas.microsoft.com/office/drawing/2014/main" id="{34B818BA-8B30-4680-8A92-A52965107B5A}"/>
              </a:ext>
            </a:extLst>
          </p:cNvPr>
          <p:cNvSpPr>
            <a:spLocks noGrp="1"/>
          </p:cNvSpPr>
          <p:nvPr>
            <p:ph type="subTitle" idx="1"/>
          </p:nvPr>
        </p:nvSpPr>
        <p:spPr>
          <a:xfrm>
            <a:off x="709067" y="4782617"/>
            <a:ext cx="5548042" cy="1655762"/>
          </a:xfrm>
        </p:spPr>
        <p:txBody>
          <a:bodyPr>
            <a:normAutofit/>
          </a:bodyPr>
          <a:lstStyle>
            <a:lvl1pPr marL="0" indent="0" algn="l">
              <a:buNone/>
              <a:defRPr sz="3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ES" dirty="0"/>
          </a:p>
        </p:txBody>
      </p:sp>
    </p:spTree>
    <p:extLst>
      <p:ext uri="{BB962C8B-B14F-4D97-AF65-F5344CB8AC3E}">
        <p14:creationId xmlns:p14="http://schemas.microsoft.com/office/powerpoint/2010/main" val="304506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57ED7E-7737-46F3-AA9C-3C0C5488E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 name="Title 1">
            <a:extLst>
              <a:ext uri="{FF2B5EF4-FFF2-40B4-BE49-F238E27FC236}">
                <a16:creationId xmlns:a16="http://schemas.microsoft.com/office/drawing/2014/main" id="{801A2DF5-7877-4721-B6DD-27587A69311B}"/>
              </a:ext>
            </a:extLst>
          </p:cNvPr>
          <p:cNvSpPr>
            <a:spLocks noGrp="1"/>
          </p:cNvSpPr>
          <p:nvPr>
            <p:ph type="ctrTitle"/>
          </p:nvPr>
        </p:nvSpPr>
        <p:spPr>
          <a:xfrm>
            <a:off x="709067" y="1463040"/>
            <a:ext cx="5548042" cy="3605349"/>
          </a:xfrm>
        </p:spPr>
        <p:txBody>
          <a:bodyPr anchor="b">
            <a:noAutofit/>
          </a:bodyPr>
          <a:lstStyle>
            <a:lvl1pPr algn="l">
              <a:defRPr sz="8800" cap="all" baseline="0">
                <a:solidFill>
                  <a:schemeClr val="tx1"/>
                </a:solidFill>
              </a:defRPr>
            </a:lvl1pPr>
          </a:lstStyle>
          <a:p>
            <a:r>
              <a:rPr lang="en-US" dirty="0"/>
              <a:t>Click to edit Master title style</a:t>
            </a:r>
            <a:endParaRPr lang="es-ES" dirty="0"/>
          </a:p>
        </p:txBody>
      </p:sp>
      <p:sp>
        <p:nvSpPr>
          <p:cNvPr id="3" name="Subtitle 2">
            <a:extLst>
              <a:ext uri="{FF2B5EF4-FFF2-40B4-BE49-F238E27FC236}">
                <a16:creationId xmlns:a16="http://schemas.microsoft.com/office/drawing/2014/main" id="{34B818BA-8B30-4680-8A92-A52965107B5A}"/>
              </a:ext>
            </a:extLst>
          </p:cNvPr>
          <p:cNvSpPr>
            <a:spLocks noGrp="1"/>
          </p:cNvSpPr>
          <p:nvPr>
            <p:ph type="subTitle" idx="1"/>
          </p:nvPr>
        </p:nvSpPr>
        <p:spPr>
          <a:xfrm>
            <a:off x="709067" y="4782617"/>
            <a:ext cx="5548042" cy="1655762"/>
          </a:xfrm>
        </p:spPr>
        <p:txBody>
          <a:bodyPr>
            <a:normAutofit/>
          </a:bodyPr>
          <a:lstStyle>
            <a:lvl1pPr marL="0" indent="0" algn="l">
              <a:buNone/>
              <a:defRPr sz="3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ES" dirty="0"/>
          </a:p>
        </p:txBody>
      </p:sp>
    </p:spTree>
    <p:extLst>
      <p:ext uri="{BB962C8B-B14F-4D97-AF65-F5344CB8AC3E}">
        <p14:creationId xmlns:p14="http://schemas.microsoft.com/office/powerpoint/2010/main" val="4230104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DF945-3E79-46B8-87C0-A85B69B19A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 name="Title 1">
            <a:extLst>
              <a:ext uri="{FF2B5EF4-FFF2-40B4-BE49-F238E27FC236}">
                <a16:creationId xmlns:a16="http://schemas.microsoft.com/office/drawing/2014/main" id="{801A2DF5-7877-4721-B6DD-27587A69311B}"/>
              </a:ext>
            </a:extLst>
          </p:cNvPr>
          <p:cNvSpPr>
            <a:spLocks noGrp="1"/>
          </p:cNvSpPr>
          <p:nvPr>
            <p:ph type="ctrTitle"/>
          </p:nvPr>
        </p:nvSpPr>
        <p:spPr>
          <a:xfrm>
            <a:off x="709067" y="1463040"/>
            <a:ext cx="5548042" cy="3605349"/>
          </a:xfrm>
        </p:spPr>
        <p:txBody>
          <a:bodyPr anchor="b">
            <a:noAutofit/>
          </a:bodyPr>
          <a:lstStyle>
            <a:lvl1pPr algn="l">
              <a:defRPr sz="8800" cap="all" baseline="0">
                <a:solidFill>
                  <a:schemeClr val="tx1"/>
                </a:solidFill>
              </a:defRPr>
            </a:lvl1pPr>
          </a:lstStyle>
          <a:p>
            <a:r>
              <a:rPr lang="en-US" dirty="0"/>
              <a:t>Click to edit Master title style</a:t>
            </a:r>
            <a:endParaRPr lang="es-ES" dirty="0"/>
          </a:p>
        </p:txBody>
      </p:sp>
      <p:sp>
        <p:nvSpPr>
          <p:cNvPr id="3" name="Subtitle 2">
            <a:extLst>
              <a:ext uri="{FF2B5EF4-FFF2-40B4-BE49-F238E27FC236}">
                <a16:creationId xmlns:a16="http://schemas.microsoft.com/office/drawing/2014/main" id="{34B818BA-8B30-4680-8A92-A52965107B5A}"/>
              </a:ext>
            </a:extLst>
          </p:cNvPr>
          <p:cNvSpPr>
            <a:spLocks noGrp="1"/>
          </p:cNvSpPr>
          <p:nvPr>
            <p:ph type="subTitle" idx="1"/>
          </p:nvPr>
        </p:nvSpPr>
        <p:spPr>
          <a:xfrm>
            <a:off x="709067" y="4782617"/>
            <a:ext cx="5548042" cy="1655762"/>
          </a:xfrm>
        </p:spPr>
        <p:txBody>
          <a:bodyPr>
            <a:normAutofit/>
          </a:bodyPr>
          <a:lstStyle>
            <a:lvl1pPr marL="0" indent="0" algn="l">
              <a:buNone/>
              <a:defRPr sz="3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ES" dirty="0"/>
          </a:p>
        </p:txBody>
      </p:sp>
    </p:spTree>
    <p:extLst>
      <p:ext uri="{BB962C8B-B14F-4D97-AF65-F5344CB8AC3E}">
        <p14:creationId xmlns:p14="http://schemas.microsoft.com/office/powerpoint/2010/main" val="354245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044F55-AD11-4772-A1CB-A2A21AFFC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 name="Title 1">
            <a:extLst>
              <a:ext uri="{FF2B5EF4-FFF2-40B4-BE49-F238E27FC236}">
                <a16:creationId xmlns:a16="http://schemas.microsoft.com/office/drawing/2014/main" id="{30E0B5C2-9CC1-4EDC-858C-9319AE6B8070}"/>
              </a:ext>
            </a:extLst>
          </p:cNvPr>
          <p:cNvSpPr>
            <a:spLocks noGrp="1"/>
          </p:cNvSpPr>
          <p:nvPr>
            <p:ph type="title"/>
          </p:nvPr>
        </p:nvSpPr>
        <p:spPr>
          <a:xfrm>
            <a:off x="709067" y="900702"/>
            <a:ext cx="10644733" cy="1325563"/>
          </a:xfrm>
        </p:spPr>
        <p:txBody>
          <a:bodyPr>
            <a:normAutofit/>
          </a:bodyPr>
          <a:lstStyle>
            <a:lvl1pPr>
              <a:defRPr sz="6600"/>
            </a:lvl1pPr>
          </a:lstStyle>
          <a:p>
            <a:r>
              <a:rPr lang="en-US" dirty="0"/>
              <a:t>Click to edit Master title style</a:t>
            </a:r>
            <a:endParaRPr lang="es-ES" dirty="0"/>
          </a:p>
        </p:txBody>
      </p:sp>
      <p:sp>
        <p:nvSpPr>
          <p:cNvPr id="3" name="Content Placeholder 2">
            <a:extLst>
              <a:ext uri="{FF2B5EF4-FFF2-40B4-BE49-F238E27FC236}">
                <a16:creationId xmlns:a16="http://schemas.microsoft.com/office/drawing/2014/main" id="{D2A9487A-90C8-4D90-9092-CFC875FA7274}"/>
              </a:ext>
            </a:extLst>
          </p:cNvPr>
          <p:cNvSpPr>
            <a:spLocks noGrp="1"/>
          </p:cNvSpPr>
          <p:nvPr>
            <p:ph idx="1"/>
          </p:nvPr>
        </p:nvSpPr>
        <p:spPr>
          <a:xfrm>
            <a:off x="709067" y="2361202"/>
            <a:ext cx="1064473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6" name="Graphic 15">
            <a:extLst>
              <a:ext uri="{FF2B5EF4-FFF2-40B4-BE49-F238E27FC236}">
                <a16:creationId xmlns:a16="http://schemas.microsoft.com/office/drawing/2014/main" id="{8A3DB65B-D698-42E4-9317-3F6E7171F4B0}"/>
              </a:ext>
            </a:extLst>
          </p:cNvPr>
          <p:cNvPicPr>
            <a:picLocks noChangeAspect="1"/>
          </p:cNvPicPr>
          <p:nvPr userDrawn="1"/>
        </p:nvPicPr>
        <p:blipFill>
          <a:blip/>
          <a:stretch>
            <a:fillRect/>
          </a:stretch>
        </p:blipFill>
        <p:spPr>
          <a:xfrm>
            <a:off x="709066" y="143123"/>
            <a:ext cx="2015955" cy="496957"/>
          </a:xfrm>
          <a:prstGeom prst="rect">
            <a:avLst/>
          </a:prstGeom>
        </p:spPr>
      </p:pic>
    </p:spTree>
    <p:extLst>
      <p:ext uri="{BB962C8B-B14F-4D97-AF65-F5344CB8AC3E}">
        <p14:creationId xmlns:p14="http://schemas.microsoft.com/office/powerpoint/2010/main" val="1677198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0F120-EFF2-4313-959D-31F469CEA9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 name="Title 1">
            <a:extLst>
              <a:ext uri="{FF2B5EF4-FFF2-40B4-BE49-F238E27FC236}">
                <a16:creationId xmlns:a16="http://schemas.microsoft.com/office/drawing/2014/main" id="{30E0B5C2-9CC1-4EDC-858C-9319AE6B8070}"/>
              </a:ext>
            </a:extLst>
          </p:cNvPr>
          <p:cNvSpPr>
            <a:spLocks noGrp="1"/>
          </p:cNvSpPr>
          <p:nvPr>
            <p:ph type="title"/>
          </p:nvPr>
        </p:nvSpPr>
        <p:spPr>
          <a:xfrm>
            <a:off x="709067" y="900702"/>
            <a:ext cx="10644733" cy="1325563"/>
          </a:xfrm>
        </p:spPr>
        <p:txBody>
          <a:bodyPr>
            <a:normAutofit/>
          </a:bodyPr>
          <a:lstStyle>
            <a:lvl1pPr>
              <a:defRPr sz="6600"/>
            </a:lvl1pPr>
          </a:lstStyle>
          <a:p>
            <a:r>
              <a:rPr lang="en-US" dirty="0"/>
              <a:t>Click to edit Master title style</a:t>
            </a:r>
            <a:endParaRPr lang="es-ES" dirty="0"/>
          </a:p>
        </p:txBody>
      </p:sp>
      <p:sp>
        <p:nvSpPr>
          <p:cNvPr id="3" name="Content Placeholder 2">
            <a:extLst>
              <a:ext uri="{FF2B5EF4-FFF2-40B4-BE49-F238E27FC236}">
                <a16:creationId xmlns:a16="http://schemas.microsoft.com/office/drawing/2014/main" id="{D2A9487A-90C8-4D90-9092-CFC875FA7274}"/>
              </a:ext>
            </a:extLst>
          </p:cNvPr>
          <p:cNvSpPr>
            <a:spLocks noGrp="1"/>
          </p:cNvSpPr>
          <p:nvPr>
            <p:ph idx="1"/>
          </p:nvPr>
        </p:nvSpPr>
        <p:spPr>
          <a:xfrm>
            <a:off x="709067" y="2361202"/>
            <a:ext cx="1064473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6" name="Graphic 15">
            <a:extLst>
              <a:ext uri="{FF2B5EF4-FFF2-40B4-BE49-F238E27FC236}">
                <a16:creationId xmlns:a16="http://schemas.microsoft.com/office/drawing/2014/main" id="{8A3DB65B-D698-42E4-9317-3F6E7171F4B0}"/>
              </a:ext>
            </a:extLst>
          </p:cNvPr>
          <p:cNvPicPr>
            <a:picLocks noChangeAspect="1"/>
          </p:cNvPicPr>
          <p:nvPr userDrawn="1"/>
        </p:nvPicPr>
        <p:blipFill>
          <a:blip/>
          <a:stretch>
            <a:fillRect/>
          </a:stretch>
        </p:blipFill>
        <p:spPr>
          <a:xfrm>
            <a:off x="709066" y="143123"/>
            <a:ext cx="2015955" cy="496957"/>
          </a:xfrm>
          <a:prstGeom prst="rect">
            <a:avLst/>
          </a:prstGeom>
        </p:spPr>
      </p:pic>
    </p:spTree>
    <p:extLst>
      <p:ext uri="{BB962C8B-B14F-4D97-AF65-F5344CB8AC3E}">
        <p14:creationId xmlns:p14="http://schemas.microsoft.com/office/powerpoint/2010/main" val="133670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932F0C-9F49-4B51-AC4E-FD0E65FCD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 name="Title 1">
            <a:extLst>
              <a:ext uri="{FF2B5EF4-FFF2-40B4-BE49-F238E27FC236}">
                <a16:creationId xmlns:a16="http://schemas.microsoft.com/office/drawing/2014/main" id="{30E0B5C2-9CC1-4EDC-858C-9319AE6B8070}"/>
              </a:ext>
            </a:extLst>
          </p:cNvPr>
          <p:cNvSpPr>
            <a:spLocks noGrp="1"/>
          </p:cNvSpPr>
          <p:nvPr>
            <p:ph type="title"/>
          </p:nvPr>
        </p:nvSpPr>
        <p:spPr>
          <a:xfrm>
            <a:off x="709067" y="900702"/>
            <a:ext cx="10644733" cy="1325563"/>
          </a:xfrm>
        </p:spPr>
        <p:txBody>
          <a:bodyPr>
            <a:normAutofit/>
          </a:bodyPr>
          <a:lstStyle>
            <a:lvl1pPr>
              <a:defRPr sz="6600"/>
            </a:lvl1pPr>
          </a:lstStyle>
          <a:p>
            <a:r>
              <a:rPr lang="en-US" dirty="0"/>
              <a:t>Click to edit Master title style</a:t>
            </a:r>
            <a:endParaRPr lang="es-ES" dirty="0"/>
          </a:p>
        </p:txBody>
      </p:sp>
      <p:sp>
        <p:nvSpPr>
          <p:cNvPr id="3" name="Content Placeholder 2">
            <a:extLst>
              <a:ext uri="{FF2B5EF4-FFF2-40B4-BE49-F238E27FC236}">
                <a16:creationId xmlns:a16="http://schemas.microsoft.com/office/drawing/2014/main" id="{D2A9487A-90C8-4D90-9092-CFC875FA7274}"/>
              </a:ext>
            </a:extLst>
          </p:cNvPr>
          <p:cNvSpPr>
            <a:spLocks noGrp="1"/>
          </p:cNvSpPr>
          <p:nvPr>
            <p:ph idx="1"/>
          </p:nvPr>
        </p:nvSpPr>
        <p:spPr>
          <a:xfrm>
            <a:off x="709067" y="2361202"/>
            <a:ext cx="1064473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6" name="Graphic 15">
            <a:extLst>
              <a:ext uri="{FF2B5EF4-FFF2-40B4-BE49-F238E27FC236}">
                <a16:creationId xmlns:a16="http://schemas.microsoft.com/office/drawing/2014/main" id="{8A3DB65B-D698-42E4-9317-3F6E7171F4B0}"/>
              </a:ext>
            </a:extLst>
          </p:cNvPr>
          <p:cNvPicPr>
            <a:picLocks noChangeAspect="1"/>
          </p:cNvPicPr>
          <p:nvPr userDrawn="1"/>
        </p:nvPicPr>
        <p:blipFill>
          <a:blip/>
          <a:stretch>
            <a:fillRect/>
          </a:stretch>
        </p:blipFill>
        <p:spPr>
          <a:xfrm>
            <a:off x="709066" y="143123"/>
            <a:ext cx="2015955" cy="496957"/>
          </a:xfrm>
          <a:prstGeom prst="rect">
            <a:avLst/>
          </a:prstGeom>
        </p:spPr>
      </p:pic>
    </p:spTree>
    <p:extLst>
      <p:ext uri="{BB962C8B-B14F-4D97-AF65-F5344CB8AC3E}">
        <p14:creationId xmlns:p14="http://schemas.microsoft.com/office/powerpoint/2010/main" val="130901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A9BB-EEB7-4A8F-BB4D-D52D86AF985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F3E153C-5E6D-4975-BFA9-3F7EA0B07A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34D10D8-4DA8-4526-8688-7760F02F391A}"/>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5" name="Footer Placeholder 4">
            <a:extLst>
              <a:ext uri="{FF2B5EF4-FFF2-40B4-BE49-F238E27FC236}">
                <a16:creationId xmlns:a16="http://schemas.microsoft.com/office/drawing/2014/main" id="{01A72B71-BC44-4BAF-9B6C-5D707E5B686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4C32CE5-57E3-44CF-92C2-6F6F58E8BBE7}"/>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3083736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357FB7-6A1B-4B76-B9EA-F8C87A9E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 name="Title 1">
            <a:extLst>
              <a:ext uri="{FF2B5EF4-FFF2-40B4-BE49-F238E27FC236}">
                <a16:creationId xmlns:a16="http://schemas.microsoft.com/office/drawing/2014/main" id="{30E0B5C2-9CC1-4EDC-858C-9319AE6B8070}"/>
              </a:ext>
            </a:extLst>
          </p:cNvPr>
          <p:cNvSpPr>
            <a:spLocks noGrp="1"/>
          </p:cNvSpPr>
          <p:nvPr>
            <p:ph type="title"/>
          </p:nvPr>
        </p:nvSpPr>
        <p:spPr>
          <a:xfrm>
            <a:off x="709067" y="900702"/>
            <a:ext cx="10644733" cy="1325563"/>
          </a:xfrm>
        </p:spPr>
        <p:txBody>
          <a:bodyPr>
            <a:normAutofit/>
          </a:bodyPr>
          <a:lstStyle>
            <a:lvl1pPr>
              <a:defRPr sz="6600"/>
            </a:lvl1pPr>
          </a:lstStyle>
          <a:p>
            <a:r>
              <a:rPr lang="en-US" dirty="0"/>
              <a:t>Click to edit Master title style</a:t>
            </a:r>
            <a:endParaRPr lang="es-ES" dirty="0"/>
          </a:p>
        </p:txBody>
      </p:sp>
      <p:sp>
        <p:nvSpPr>
          <p:cNvPr id="3" name="Content Placeholder 2">
            <a:extLst>
              <a:ext uri="{FF2B5EF4-FFF2-40B4-BE49-F238E27FC236}">
                <a16:creationId xmlns:a16="http://schemas.microsoft.com/office/drawing/2014/main" id="{D2A9487A-90C8-4D90-9092-CFC875FA7274}"/>
              </a:ext>
            </a:extLst>
          </p:cNvPr>
          <p:cNvSpPr>
            <a:spLocks noGrp="1"/>
          </p:cNvSpPr>
          <p:nvPr>
            <p:ph idx="1"/>
          </p:nvPr>
        </p:nvSpPr>
        <p:spPr>
          <a:xfrm>
            <a:off x="709067" y="2361202"/>
            <a:ext cx="1064473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6" name="Graphic 15">
            <a:extLst>
              <a:ext uri="{FF2B5EF4-FFF2-40B4-BE49-F238E27FC236}">
                <a16:creationId xmlns:a16="http://schemas.microsoft.com/office/drawing/2014/main" id="{8A3DB65B-D698-42E4-9317-3F6E7171F4B0}"/>
              </a:ext>
            </a:extLst>
          </p:cNvPr>
          <p:cNvPicPr>
            <a:picLocks noChangeAspect="1"/>
          </p:cNvPicPr>
          <p:nvPr userDrawn="1"/>
        </p:nvPicPr>
        <p:blipFill>
          <a:blip/>
          <a:stretch>
            <a:fillRect/>
          </a:stretch>
        </p:blipFill>
        <p:spPr>
          <a:xfrm>
            <a:off x="709066" y="143123"/>
            <a:ext cx="2015955" cy="496957"/>
          </a:xfrm>
          <a:prstGeom prst="rect">
            <a:avLst/>
          </a:prstGeom>
        </p:spPr>
      </p:pic>
    </p:spTree>
    <p:extLst>
      <p:ext uri="{BB962C8B-B14F-4D97-AF65-F5344CB8AC3E}">
        <p14:creationId xmlns:p14="http://schemas.microsoft.com/office/powerpoint/2010/main" val="3831258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9A447-FC7B-4CE7-8AD5-ED2102EEC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2" name="Title 1">
            <a:extLst>
              <a:ext uri="{FF2B5EF4-FFF2-40B4-BE49-F238E27FC236}">
                <a16:creationId xmlns:a16="http://schemas.microsoft.com/office/drawing/2014/main" id="{30E0B5C2-9CC1-4EDC-858C-9319AE6B8070}"/>
              </a:ext>
            </a:extLst>
          </p:cNvPr>
          <p:cNvSpPr>
            <a:spLocks noGrp="1"/>
          </p:cNvSpPr>
          <p:nvPr>
            <p:ph type="title"/>
          </p:nvPr>
        </p:nvSpPr>
        <p:spPr>
          <a:xfrm>
            <a:off x="709067" y="900702"/>
            <a:ext cx="10644733" cy="1325563"/>
          </a:xfrm>
        </p:spPr>
        <p:txBody>
          <a:bodyPr>
            <a:normAutofit/>
          </a:bodyPr>
          <a:lstStyle>
            <a:lvl1pPr>
              <a:defRPr sz="6600"/>
            </a:lvl1pPr>
          </a:lstStyle>
          <a:p>
            <a:r>
              <a:rPr lang="en-US" dirty="0"/>
              <a:t>Click to edit Master title style</a:t>
            </a:r>
            <a:endParaRPr lang="es-ES" dirty="0"/>
          </a:p>
        </p:txBody>
      </p:sp>
      <p:sp>
        <p:nvSpPr>
          <p:cNvPr id="3" name="Content Placeholder 2">
            <a:extLst>
              <a:ext uri="{FF2B5EF4-FFF2-40B4-BE49-F238E27FC236}">
                <a16:creationId xmlns:a16="http://schemas.microsoft.com/office/drawing/2014/main" id="{D2A9487A-90C8-4D90-9092-CFC875FA7274}"/>
              </a:ext>
            </a:extLst>
          </p:cNvPr>
          <p:cNvSpPr>
            <a:spLocks noGrp="1"/>
          </p:cNvSpPr>
          <p:nvPr>
            <p:ph idx="1"/>
          </p:nvPr>
        </p:nvSpPr>
        <p:spPr>
          <a:xfrm>
            <a:off x="709067" y="2361202"/>
            <a:ext cx="1064473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6" name="Graphic 15">
            <a:extLst>
              <a:ext uri="{FF2B5EF4-FFF2-40B4-BE49-F238E27FC236}">
                <a16:creationId xmlns:a16="http://schemas.microsoft.com/office/drawing/2014/main" id="{8A3DB65B-D698-42E4-9317-3F6E7171F4B0}"/>
              </a:ext>
            </a:extLst>
          </p:cNvPr>
          <p:cNvPicPr>
            <a:picLocks noChangeAspect="1"/>
          </p:cNvPicPr>
          <p:nvPr userDrawn="1"/>
        </p:nvPicPr>
        <p:blipFill>
          <a:blip/>
          <a:stretch>
            <a:fillRect/>
          </a:stretch>
        </p:blipFill>
        <p:spPr>
          <a:xfrm>
            <a:off x="709066" y="143123"/>
            <a:ext cx="2015955" cy="496957"/>
          </a:xfrm>
          <a:prstGeom prst="rect">
            <a:avLst/>
          </a:prstGeom>
        </p:spPr>
      </p:pic>
    </p:spTree>
    <p:extLst>
      <p:ext uri="{BB962C8B-B14F-4D97-AF65-F5344CB8AC3E}">
        <p14:creationId xmlns:p14="http://schemas.microsoft.com/office/powerpoint/2010/main" val="205333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ll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3B10F-A43A-4A3E-96C4-CA8C1631A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Tree>
    <p:extLst>
      <p:ext uri="{BB962C8B-B14F-4D97-AF65-F5344CB8AC3E}">
        <p14:creationId xmlns:p14="http://schemas.microsoft.com/office/powerpoint/2010/main" val="230903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r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932F5B-36E2-498C-8960-3B06A86F1E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5" name="Rectangle 4">
            <a:extLst>
              <a:ext uri="{FF2B5EF4-FFF2-40B4-BE49-F238E27FC236}">
                <a16:creationId xmlns:a16="http://schemas.microsoft.com/office/drawing/2014/main" id="{7139D3BD-03D4-4DA2-913B-26F32395CCA9}"/>
              </a:ext>
            </a:extLst>
          </p:cNvPr>
          <p:cNvSpPr/>
          <p:nvPr userDrawn="1"/>
        </p:nvSpPr>
        <p:spPr>
          <a:xfrm>
            <a:off x="709067" y="1089212"/>
            <a:ext cx="6453733" cy="299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Straight Connector 8">
            <a:extLst>
              <a:ext uri="{FF2B5EF4-FFF2-40B4-BE49-F238E27FC236}">
                <a16:creationId xmlns:a16="http://schemas.microsoft.com/office/drawing/2014/main" id="{2AF4C2F1-600F-4403-ACAF-41167BCD1F60}"/>
              </a:ext>
            </a:extLst>
          </p:cNvPr>
          <p:cNvCxnSpPr/>
          <p:nvPr userDrawn="1"/>
        </p:nvCxnSpPr>
        <p:spPr>
          <a:xfrm>
            <a:off x="927847" y="2245659"/>
            <a:ext cx="58494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15D007F-C039-4078-96CD-585ABF88C9A8}"/>
              </a:ext>
            </a:extLst>
          </p:cNvPr>
          <p:cNvSpPr>
            <a:spLocks noGrp="1"/>
          </p:cNvSpPr>
          <p:nvPr>
            <p:ph type="ctrTitle"/>
          </p:nvPr>
        </p:nvSpPr>
        <p:spPr>
          <a:xfrm>
            <a:off x="709067" y="1441171"/>
            <a:ext cx="6453733" cy="872448"/>
          </a:xfrm>
        </p:spPr>
        <p:txBody>
          <a:bodyPr anchor="b">
            <a:noAutofit/>
          </a:bodyPr>
          <a:lstStyle>
            <a:lvl1pPr algn="l">
              <a:defRPr sz="6600">
                <a:solidFill>
                  <a:schemeClr val="tx1"/>
                </a:solidFill>
              </a:defRPr>
            </a:lvl1pPr>
          </a:lstStyle>
          <a:p>
            <a:r>
              <a:rPr lang="en-US" dirty="0"/>
              <a:t>Click to edit Master title style</a:t>
            </a:r>
            <a:endParaRPr lang="es-ES" dirty="0"/>
          </a:p>
        </p:txBody>
      </p:sp>
      <p:sp>
        <p:nvSpPr>
          <p:cNvPr id="13" name="Subtitle 2">
            <a:extLst>
              <a:ext uri="{FF2B5EF4-FFF2-40B4-BE49-F238E27FC236}">
                <a16:creationId xmlns:a16="http://schemas.microsoft.com/office/drawing/2014/main" id="{6C8B76EB-AD9B-4324-8618-3314CA2F0359}"/>
              </a:ext>
            </a:extLst>
          </p:cNvPr>
          <p:cNvSpPr>
            <a:spLocks noGrp="1"/>
          </p:cNvSpPr>
          <p:nvPr>
            <p:ph type="subTitle" idx="1"/>
          </p:nvPr>
        </p:nvSpPr>
        <p:spPr>
          <a:xfrm>
            <a:off x="709067" y="2338901"/>
            <a:ext cx="6453733" cy="1655762"/>
          </a:xfrm>
        </p:spPr>
        <p:txBody>
          <a:bodyPr>
            <a:normAutofit/>
          </a:bodyPr>
          <a:lstStyle>
            <a:lvl1pPr marL="0" indent="0" algn="l">
              <a:buNone/>
              <a:defRPr sz="3200">
                <a:latin typeface="Morl Light" panose="020000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ES" dirty="0"/>
          </a:p>
        </p:txBody>
      </p:sp>
    </p:spTree>
    <p:extLst>
      <p:ext uri="{BB962C8B-B14F-4D97-AF65-F5344CB8AC3E}">
        <p14:creationId xmlns:p14="http://schemas.microsoft.com/office/powerpoint/2010/main" val="3519267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rd contact 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932F5B-36E2-498C-8960-3B06A86F1E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45808"/>
          </a:xfrm>
          <a:prstGeom prst="rect">
            <a:avLst/>
          </a:prstGeom>
        </p:spPr>
      </p:pic>
      <p:sp>
        <p:nvSpPr>
          <p:cNvPr id="5" name="Rectangle 4">
            <a:extLst>
              <a:ext uri="{FF2B5EF4-FFF2-40B4-BE49-F238E27FC236}">
                <a16:creationId xmlns:a16="http://schemas.microsoft.com/office/drawing/2014/main" id="{7139D3BD-03D4-4DA2-913B-26F32395CCA9}"/>
              </a:ext>
            </a:extLst>
          </p:cNvPr>
          <p:cNvSpPr/>
          <p:nvPr userDrawn="1"/>
        </p:nvSpPr>
        <p:spPr>
          <a:xfrm>
            <a:off x="709067" y="1089212"/>
            <a:ext cx="6453733" cy="299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phic 6">
            <a:extLst>
              <a:ext uri="{FF2B5EF4-FFF2-40B4-BE49-F238E27FC236}">
                <a16:creationId xmlns:a16="http://schemas.microsoft.com/office/drawing/2014/main" id="{85ADB06A-CCF7-4931-9993-215E071368F6}"/>
              </a:ext>
            </a:extLst>
          </p:cNvPr>
          <p:cNvPicPr>
            <a:picLocks noChangeAspect="1"/>
          </p:cNvPicPr>
          <p:nvPr userDrawn="1"/>
        </p:nvPicPr>
        <p:blipFill>
          <a:blip/>
          <a:stretch>
            <a:fillRect/>
          </a:stretch>
        </p:blipFill>
        <p:spPr>
          <a:xfrm>
            <a:off x="801432" y="1230476"/>
            <a:ext cx="3366544" cy="829892"/>
          </a:xfrm>
          <a:prstGeom prst="rect">
            <a:avLst/>
          </a:prstGeom>
        </p:spPr>
      </p:pic>
      <p:sp>
        <p:nvSpPr>
          <p:cNvPr id="10" name="TextBox 9">
            <a:extLst>
              <a:ext uri="{FF2B5EF4-FFF2-40B4-BE49-F238E27FC236}">
                <a16:creationId xmlns:a16="http://schemas.microsoft.com/office/drawing/2014/main" id="{48A3F8D4-07F5-4C77-8E64-5E8897360C5E}"/>
              </a:ext>
            </a:extLst>
          </p:cNvPr>
          <p:cNvSpPr txBox="1"/>
          <p:nvPr userDrawn="1"/>
        </p:nvSpPr>
        <p:spPr>
          <a:xfrm>
            <a:off x="801432" y="2282436"/>
            <a:ext cx="8552499" cy="2287806"/>
          </a:xfrm>
          <a:prstGeom prst="rect">
            <a:avLst/>
          </a:prstGeom>
          <a:noFill/>
        </p:spPr>
        <p:txBody>
          <a:bodyPr wrap="square" rtlCol="0">
            <a:spAutoFit/>
          </a:bodyPr>
          <a:lstStyle/>
          <a:p>
            <a:pPr marR="0" algn="l" rtl="0"/>
            <a:r>
              <a:rPr lang="en-US" sz="4000" b="1" i="0" u="none" strike="noStrike" baseline="30000" dirty="0">
                <a:solidFill>
                  <a:schemeClr val="tx2"/>
                </a:solidFill>
                <a:latin typeface="Morl Bold" panose="02000000000000000000" pitchFamily="50" charset="0"/>
              </a:rPr>
              <a:t>www.forus-international.org</a:t>
            </a:r>
          </a:p>
          <a:p>
            <a:pPr marR="0" algn="l" rtl="0"/>
            <a:r>
              <a:rPr lang="en-US" sz="4000" b="0" i="0" u="none" strike="noStrike" baseline="30000" dirty="0">
                <a:solidFill>
                  <a:schemeClr val="tx1"/>
                </a:solidFill>
                <a:latin typeface="Font Awesome 5 Free Solid" panose="02000503000000000000" pitchFamily="50" charset="0"/>
              </a:rPr>
              <a:t></a:t>
            </a:r>
            <a:r>
              <a:rPr lang="en-US" sz="4000" b="0" i="0" u="none" strike="noStrike" baseline="30000" dirty="0">
                <a:solidFill>
                  <a:schemeClr val="tx1"/>
                </a:solidFill>
                <a:latin typeface="Morl Light" panose="02000000000000000000" pitchFamily="50" charset="0"/>
              </a:rPr>
              <a:t> contact@forus-international.org</a:t>
            </a:r>
          </a:p>
          <a:p>
            <a:pPr marR="0" algn="l" rtl="0"/>
            <a:r>
              <a:rPr lang="en-US" sz="4000" b="0" i="0" u="none" strike="noStrike" baseline="30000" dirty="0">
                <a:solidFill>
                  <a:schemeClr val="tx1"/>
                </a:solidFill>
                <a:latin typeface="FontAwesome" pitchFamily="2" charset="0"/>
              </a:rPr>
              <a:t></a:t>
            </a:r>
            <a:r>
              <a:rPr lang="en-US" sz="4000" b="0" i="0" u="none" strike="noStrike" baseline="30000" dirty="0">
                <a:solidFill>
                  <a:schemeClr val="tx1"/>
                </a:solidFill>
                <a:latin typeface="Morl Light" panose="02000000000000000000" pitchFamily="50" charset="0"/>
              </a:rPr>
              <a:t> @</a:t>
            </a:r>
            <a:r>
              <a:rPr lang="en-US" sz="4000" b="0" i="0" u="none" strike="noStrike" baseline="30000" dirty="0" err="1">
                <a:solidFill>
                  <a:schemeClr val="tx1"/>
                </a:solidFill>
                <a:latin typeface="Morl Light" panose="02000000000000000000" pitchFamily="50" charset="0"/>
              </a:rPr>
              <a:t>forus_international</a:t>
            </a:r>
            <a:r>
              <a:rPr lang="en-US" sz="4000" b="0" i="0" u="none" strike="noStrike" baseline="30000" dirty="0">
                <a:solidFill>
                  <a:schemeClr val="tx1"/>
                </a:solidFill>
                <a:latin typeface="Morl Light" panose="02000000000000000000" pitchFamily="50" charset="0"/>
              </a:rPr>
              <a:t> </a:t>
            </a:r>
            <a:br>
              <a:rPr lang="en-US" sz="4000" b="0" i="0" u="none" strike="noStrike" baseline="30000" dirty="0">
                <a:solidFill>
                  <a:schemeClr val="tx1"/>
                </a:solidFill>
                <a:latin typeface="Morl Light" panose="02000000000000000000" pitchFamily="50" charset="0"/>
              </a:rPr>
            </a:br>
            <a:r>
              <a:rPr lang="en-US" sz="4000" b="0" i="0" u="none" strike="noStrike" baseline="30000" dirty="0">
                <a:solidFill>
                  <a:schemeClr val="tx1"/>
                </a:solidFill>
                <a:latin typeface="FontAwesome" pitchFamily="2" charset="0"/>
              </a:rPr>
              <a:t></a:t>
            </a:r>
            <a:r>
              <a:rPr lang="en-US" sz="4000" b="0" i="0" u="none" strike="noStrike" baseline="30000" dirty="0">
                <a:solidFill>
                  <a:schemeClr val="tx1"/>
                </a:solidFill>
                <a:latin typeface="Morl Light" panose="02000000000000000000" pitchFamily="50" charset="0"/>
              </a:rPr>
              <a:t> </a:t>
            </a:r>
            <a:r>
              <a:rPr lang="en-US" sz="4000" b="0" i="0" u="none" strike="noStrike" baseline="30000" dirty="0" err="1">
                <a:solidFill>
                  <a:schemeClr val="tx1"/>
                </a:solidFill>
                <a:latin typeface="Morl Light" panose="02000000000000000000" pitchFamily="50" charset="0"/>
              </a:rPr>
              <a:t>Forus</a:t>
            </a:r>
            <a:r>
              <a:rPr lang="en-US" sz="4000" b="0" i="0" u="none" strike="noStrike" baseline="30000" dirty="0">
                <a:solidFill>
                  <a:schemeClr val="tx1"/>
                </a:solidFill>
                <a:latin typeface="Morl Light" panose="02000000000000000000" pitchFamily="50" charset="0"/>
              </a:rPr>
              <a:t> International </a:t>
            </a:r>
          </a:p>
          <a:p>
            <a:pPr marR="0" algn="l" rtl="0"/>
            <a:endParaRPr lang="es-ES" sz="3600" dirty="0"/>
          </a:p>
        </p:txBody>
      </p:sp>
    </p:spTree>
    <p:extLst>
      <p:ext uri="{BB962C8B-B14F-4D97-AF65-F5344CB8AC3E}">
        <p14:creationId xmlns:p14="http://schemas.microsoft.com/office/powerpoint/2010/main" val="482274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contact E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FCEEB00-A12B-4222-85D6-59F2DF7B0D52}"/>
              </a:ext>
            </a:extLst>
          </p:cNvPr>
          <p:cNvPicPr>
            <a:picLocks noChangeAspect="1"/>
          </p:cNvPicPr>
          <p:nvPr userDrawn="1"/>
        </p:nvPicPr>
        <p:blipFill>
          <a:blip/>
          <a:stretch>
            <a:fillRect/>
          </a:stretch>
        </p:blipFill>
        <p:spPr>
          <a:xfrm>
            <a:off x="709068" y="1978622"/>
            <a:ext cx="3366544" cy="829892"/>
          </a:xfrm>
          <a:prstGeom prst="rect">
            <a:avLst/>
          </a:prstGeom>
        </p:spPr>
      </p:pic>
      <p:sp>
        <p:nvSpPr>
          <p:cNvPr id="2" name="TextBox 1">
            <a:extLst>
              <a:ext uri="{FF2B5EF4-FFF2-40B4-BE49-F238E27FC236}">
                <a16:creationId xmlns:a16="http://schemas.microsoft.com/office/drawing/2014/main" id="{979F698D-A170-4601-BD67-1DDF8D69E465}"/>
              </a:ext>
            </a:extLst>
          </p:cNvPr>
          <p:cNvSpPr txBox="1"/>
          <p:nvPr userDrawn="1"/>
        </p:nvSpPr>
        <p:spPr>
          <a:xfrm>
            <a:off x="709068" y="3030582"/>
            <a:ext cx="8552499" cy="2287806"/>
          </a:xfrm>
          <a:prstGeom prst="rect">
            <a:avLst/>
          </a:prstGeom>
          <a:noFill/>
        </p:spPr>
        <p:txBody>
          <a:bodyPr wrap="square" rtlCol="0">
            <a:spAutoFit/>
          </a:bodyPr>
          <a:lstStyle/>
          <a:p>
            <a:pPr marR="0" algn="l" rtl="0"/>
            <a:r>
              <a:rPr lang="en-US" sz="4000" b="1" i="0" u="none" strike="noStrike" baseline="30000" dirty="0">
                <a:solidFill>
                  <a:schemeClr val="tx2"/>
                </a:solidFill>
                <a:latin typeface="Morl Bold" panose="02000000000000000000" pitchFamily="50" charset="0"/>
              </a:rPr>
              <a:t>www.forus-international.org</a:t>
            </a:r>
          </a:p>
          <a:p>
            <a:pPr marR="0" algn="l" rtl="0"/>
            <a:r>
              <a:rPr lang="en-US" sz="4000" b="0" i="0" u="none" strike="noStrike" baseline="30000" dirty="0">
                <a:solidFill>
                  <a:schemeClr val="tx1"/>
                </a:solidFill>
                <a:latin typeface="Font Awesome 5 Free Solid" panose="02000503000000000000" pitchFamily="50" charset="0"/>
              </a:rPr>
              <a:t></a:t>
            </a:r>
            <a:r>
              <a:rPr lang="en-US" sz="4000" b="0" i="0" u="none" strike="noStrike" baseline="30000" dirty="0">
                <a:solidFill>
                  <a:schemeClr val="tx1"/>
                </a:solidFill>
                <a:latin typeface="Morl Light" panose="02000000000000000000" pitchFamily="50" charset="0"/>
              </a:rPr>
              <a:t> contact@forus-international.org</a:t>
            </a:r>
          </a:p>
          <a:p>
            <a:pPr marR="0" algn="l" rtl="0"/>
            <a:r>
              <a:rPr lang="en-US" sz="4000" b="0" i="0" u="none" strike="noStrike" baseline="30000" dirty="0">
                <a:solidFill>
                  <a:schemeClr val="tx1"/>
                </a:solidFill>
                <a:latin typeface="FontAwesome" pitchFamily="2" charset="0"/>
              </a:rPr>
              <a:t></a:t>
            </a:r>
            <a:r>
              <a:rPr lang="en-US" sz="4000" b="0" i="0" u="none" strike="noStrike" baseline="30000" dirty="0">
                <a:solidFill>
                  <a:schemeClr val="tx1"/>
                </a:solidFill>
                <a:latin typeface="Morl Light" panose="02000000000000000000" pitchFamily="50" charset="0"/>
              </a:rPr>
              <a:t> @</a:t>
            </a:r>
            <a:r>
              <a:rPr lang="en-US" sz="4000" b="0" i="0" u="none" strike="noStrike" baseline="30000" dirty="0" err="1">
                <a:solidFill>
                  <a:schemeClr val="tx1"/>
                </a:solidFill>
                <a:latin typeface="Morl Light" panose="02000000000000000000" pitchFamily="50" charset="0"/>
              </a:rPr>
              <a:t>forus_international</a:t>
            </a:r>
            <a:r>
              <a:rPr lang="en-US" sz="4000" b="0" i="0" u="none" strike="noStrike" baseline="30000" dirty="0">
                <a:solidFill>
                  <a:schemeClr val="tx1"/>
                </a:solidFill>
                <a:latin typeface="Morl Light" panose="02000000000000000000" pitchFamily="50" charset="0"/>
              </a:rPr>
              <a:t> </a:t>
            </a:r>
            <a:br>
              <a:rPr lang="en-US" sz="4000" b="0" i="0" u="none" strike="noStrike" baseline="30000" dirty="0">
                <a:solidFill>
                  <a:schemeClr val="tx1"/>
                </a:solidFill>
                <a:latin typeface="Morl Light" panose="02000000000000000000" pitchFamily="50" charset="0"/>
              </a:rPr>
            </a:br>
            <a:r>
              <a:rPr lang="en-US" sz="4000" b="0" i="0" u="none" strike="noStrike" baseline="30000" dirty="0">
                <a:solidFill>
                  <a:schemeClr val="tx1"/>
                </a:solidFill>
                <a:latin typeface="FontAwesome" pitchFamily="2" charset="0"/>
              </a:rPr>
              <a:t></a:t>
            </a:r>
            <a:r>
              <a:rPr lang="en-US" sz="4000" b="0" i="0" u="none" strike="noStrike" baseline="30000" dirty="0">
                <a:solidFill>
                  <a:schemeClr val="tx1"/>
                </a:solidFill>
                <a:latin typeface="Morl Light" panose="02000000000000000000" pitchFamily="50" charset="0"/>
              </a:rPr>
              <a:t> </a:t>
            </a:r>
            <a:r>
              <a:rPr lang="en-US" sz="4000" b="0" i="0" u="none" strike="noStrike" baseline="30000" dirty="0" err="1">
                <a:solidFill>
                  <a:schemeClr val="tx1"/>
                </a:solidFill>
                <a:latin typeface="Morl Light" panose="02000000000000000000" pitchFamily="50" charset="0"/>
              </a:rPr>
              <a:t>Forus</a:t>
            </a:r>
            <a:r>
              <a:rPr lang="en-US" sz="4000" b="0" i="0" u="none" strike="noStrike" baseline="30000" dirty="0">
                <a:solidFill>
                  <a:schemeClr val="tx1"/>
                </a:solidFill>
                <a:latin typeface="Morl Light" panose="02000000000000000000" pitchFamily="50" charset="0"/>
              </a:rPr>
              <a:t> International </a:t>
            </a:r>
          </a:p>
          <a:p>
            <a:pPr marR="0" algn="l" rtl="0"/>
            <a:endParaRPr lang="es-ES" sz="3600" dirty="0"/>
          </a:p>
        </p:txBody>
      </p:sp>
    </p:spTree>
    <p:extLst>
      <p:ext uri="{BB962C8B-B14F-4D97-AF65-F5344CB8AC3E}">
        <p14:creationId xmlns:p14="http://schemas.microsoft.com/office/powerpoint/2010/main" val="2829435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contact F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F698D-A170-4601-BD67-1DDF8D69E465}"/>
              </a:ext>
            </a:extLst>
          </p:cNvPr>
          <p:cNvSpPr txBox="1"/>
          <p:nvPr userDrawn="1"/>
        </p:nvSpPr>
        <p:spPr>
          <a:xfrm>
            <a:off x="709068" y="3030582"/>
            <a:ext cx="8552499" cy="2287806"/>
          </a:xfrm>
          <a:prstGeom prst="rect">
            <a:avLst/>
          </a:prstGeom>
          <a:noFill/>
        </p:spPr>
        <p:txBody>
          <a:bodyPr wrap="square" rtlCol="0">
            <a:spAutoFit/>
          </a:bodyPr>
          <a:lstStyle/>
          <a:p>
            <a:pPr marR="0" algn="l" rtl="0"/>
            <a:r>
              <a:rPr lang="en-US" sz="4000" b="1" i="0" u="none" strike="noStrike" baseline="30000" dirty="0">
                <a:solidFill>
                  <a:schemeClr val="tx2"/>
                </a:solidFill>
                <a:latin typeface="Morl Bold" panose="02000000000000000000" pitchFamily="50" charset="0"/>
              </a:rPr>
              <a:t>www.forus-international.org</a:t>
            </a:r>
          </a:p>
          <a:p>
            <a:pPr marR="0" algn="l" rtl="0"/>
            <a:r>
              <a:rPr lang="en-US" sz="4000" b="0" i="0" u="none" strike="noStrike" baseline="30000" dirty="0">
                <a:solidFill>
                  <a:schemeClr val="tx1"/>
                </a:solidFill>
                <a:latin typeface="Font Awesome 5 Free Solid" panose="02000503000000000000" pitchFamily="50" charset="0"/>
              </a:rPr>
              <a:t></a:t>
            </a:r>
            <a:r>
              <a:rPr lang="en-US" sz="4000" b="0" i="0" u="none" strike="noStrike" baseline="30000" dirty="0">
                <a:solidFill>
                  <a:schemeClr val="tx1"/>
                </a:solidFill>
                <a:latin typeface="Morl Light" panose="02000000000000000000" pitchFamily="50" charset="0"/>
              </a:rPr>
              <a:t> contact@forus-international.org</a:t>
            </a:r>
          </a:p>
          <a:p>
            <a:pPr marR="0" algn="l" rtl="0"/>
            <a:r>
              <a:rPr lang="en-US" sz="4000" b="0" i="0" u="none" strike="noStrike" baseline="30000" dirty="0">
                <a:solidFill>
                  <a:schemeClr val="tx1"/>
                </a:solidFill>
                <a:latin typeface="FontAwesome" pitchFamily="2" charset="0"/>
              </a:rPr>
              <a:t></a:t>
            </a:r>
            <a:r>
              <a:rPr lang="en-US" sz="4000" b="0" i="0" u="none" strike="noStrike" baseline="30000" dirty="0">
                <a:solidFill>
                  <a:schemeClr val="tx1"/>
                </a:solidFill>
                <a:latin typeface="Morl Light" panose="02000000000000000000" pitchFamily="50" charset="0"/>
              </a:rPr>
              <a:t> @</a:t>
            </a:r>
            <a:r>
              <a:rPr lang="en-US" sz="4000" b="0" i="0" u="none" strike="noStrike" baseline="30000" dirty="0" err="1">
                <a:solidFill>
                  <a:schemeClr val="tx1"/>
                </a:solidFill>
                <a:latin typeface="Morl Light" panose="02000000000000000000" pitchFamily="50" charset="0"/>
              </a:rPr>
              <a:t>forus_international</a:t>
            </a:r>
            <a:r>
              <a:rPr lang="en-US" sz="4000" b="0" i="0" u="none" strike="noStrike" baseline="30000" dirty="0">
                <a:solidFill>
                  <a:schemeClr val="tx1"/>
                </a:solidFill>
                <a:latin typeface="Morl Light" panose="02000000000000000000" pitchFamily="50" charset="0"/>
              </a:rPr>
              <a:t> </a:t>
            </a:r>
            <a:br>
              <a:rPr lang="en-US" sz="4000" b="0" i="0" u="none" strike="noStrike" baseline="30000" dirty="0">
                <a:solidFill>
                  <a:schemeClr val="tx1"/>
                </a:solidFill>
                <a:latin typeface="Morl Light" panose="02000000000000000000" pitchFamily="50" charset="0"/>
              </a:rPr>
            </a:br>
            <a:r>
              <a:rPr lang="en-US" sz="4000" b="0" i="0" u="none" strike="noStrike" baseline="30000" dirty="0">
                <a:solidFill>
                  <a:schemeClr val="tx1"/>
                </a:solidFill>
                <a:latin typeface="FontAwesome" pitchFamily="2" charset="0"/>
              </a:rPr>
              <a:t></a:t>
            </a:r>
            <a:r>
              <a:rPr lang="en-US" sz="4000" b="0" i="0" u="none" strike="noStrike" baseline="30000" dirty="0">
                <a:solidFill>
                  <a:schemeClr val="tx1"/>
                </a:solidFill>
                <a:latin typeface="Morl Light" panose="02000000000000000000" pitchFamily="50" charset="0"/>
              </a:rPr>
              <a:t> </a:t>
            </a:r>
            <a:r>
              <a:rPr lang="en-US" sz="4000" b="0" i="0" u="none" strike="noStrike" baseline="30000" dirty="0" err="1">
                <a:solidFill>
                  <a:schemeClr val="tx1"/>
                </a:solidFill>
                <a:latin typeface="Morl Light" panose="02000000000000000000" pitchFamily="50" charset="0"/>
              </a:rPr>
              <a:t>Forus</a:t>
            </a:r>
            <a:r>
              <a:rPr lang="en-US" sz="4000" b="0" i="0" u="none" strike="noStrike" baseline="30000" dirty="0">
                <a:solidFill>
                  <a:schemeClr val="tx1"/>
                </a:solidFill>
                <a:latin typeface="Morl Light" panose="02000000000000000000" pitchFamily="50" charset="0"/>
              </a:rPr>
              <a:t> International </a:t>
            </a:r>
          </a:p>
          <a:p>
            <a:pPr marR="0" algn="l" rtl="0"/>
            <a:endParaRPr lang="es-ES" sz="3600" dirty="0"/>
          </a:p>
        </p:txBody>
      </p:sp>
      <p:pic>
        <p:nvPicPr>
          <p:cNvPr id="6" name="Graphic 5">
            <a:extLst>
              <a:ext uri="{FF2B5EF4-FFF2-40B4-BE49-F238E27FC236}">
                <a16:creationId xmlns:a16="http://schemas.microsoft.com/office/drawing/2014/main" id="{19942BDF-85FA-402A-A8B3-E1EF2F730C3D}"/>
              </a:ext>
            </a:extLst>
          </p:cNvPr>
          <p:cNvPicPr>
            <a:picLocks noChangeAspect="1"/>
          </p:cNvPicPr>
          <p:nvPr userDrawn="1"/>
        </p:nvPicPr>
        <p:blipFill>
          <a:blip/>
          <a:stretch>
            <a:fillRect/>
          </a:stretch>
        </p:blipFill>
        <p:spPr>
          <a:xfrm>
            <a:off x="709067" y="1978622"/>
            <a:ext cx="3444835" cy="829892"/>
          </a:xfrm>
          <a:prstGeom prst="rect">
            <a:avLst/>
          </a:prstGeom>
        </p:spPr>
      </p:pic>
    </p:spTree>
    <p:extLst>
      <p:ext uri="{BB962C8B-B14F-4D97-AF65-F5344CB8AC3E}">
        <p14:creationId xmlns:p14="http://schemas.microsoft.com/office/powerpoint/2010/main" val="3406773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contact 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F698D-A170-4601-BD67-1DDF8D69E465}"/>
              </a:ext>
            </a:extLst>
          </p:cNvPr>
          <p:cNvSpPr txBox="1"/>
          <p:nvPr userDrawn="1"/>
        </p:nvSpPr>
        <p:spPr>
          <a:xfrm>
            <a:off x="709068" y="3030582"/>
            <a:ext cx="8552499" cy="2287806"/>
          </a:xfrm>
          <a:prstGeom prst="rect">
            <a:avLst/>
          </a:prstGeom>
          <a:noFill/>
        </p:spPr>
        <p:txBody>
          <a:bodyPr wrap="square" rtlCol="0">
            <a:spAutoFit/>
          </a:bodyPr>
          <a:lstStyle/>
          <a:p>
            <a:pPr marR="0" algn="l" rtl="0"/>
            <a:r>
              <a:rPr lang="en-US" sz="4000" b="1" i="0" u="none" strike="noStrike" baseline="30000" dirty="0">
                <a:solidFill>
                  <a:schemeClr val="tx2"/>
                </a:solidFill>
                <a:latin typeface="Morl Bold" panose="02000000000000000000" pitchFamily="50" charset="0"/>
              </a:rPr>
              <a:t>www.forus-international.org</a:t>
            </a:r>
          </a:p>
          <a:p>
            <a:pPr marR="0" algn="l" rtl="0"/>
            <a:r>
              <a:rPr lang="en-US" sz="4000" b="0" i="0" u="none" strike="noStrike" baseline="30000" dirty="0">
                <a:solidFill>
                  <a:schemeClr val="tx1"/>
                </a:solidFill>
                <a:latin typeface="Font Awesome 5 Free Solid" panose="02000503000000000000" pitchFamily="50" charset="0"/>
              </a:rPr>
              <a:t></a:t>
            </a:r>
            <a:r>
              <a:rPr lang="en-US" sz="4000" b="0" i="0" u="none" strike="noStrike" baseline="30000" dirty="0">
                <a:solidFill>
                  <a:schemeClr val="tx1"/>
                </a:solidFill>
                <a:latin typeface="Morl Light" panose="02000000000000000000" pitchFamily="50" charset="0"/>
              </a:rPr>
              <a:t> contact@forus-international.org</a:t>
            </a:r>
          </a:p>
          <a:p>
            <a:pPr marR="0" algn="l" rtl="0"/>
            <a:r>
              <a:rPr lang="en-US" sz="4000" b="0" i="0" u="none" strike="noStrike" baseline="30000" dirty="0">
                <a:solidFill>
                  <a:schemeClr val="tx1"/>
                </a:solidFill>
                <a:latin typeface="FontAwesome" pitchFamily="2" charset="0"/>
              </a:rPr>
              <a:t></a:t>
            </a:r>
            <a:r>
              <a:rPr lang="en-US" sz="4000" b="0" i="0" u="none" strike="noStrike" baseline="30000" dirty="0">
                <a:solidFill>
                  <a:schemeClr val="tx1"/>
                </a:solidFill>
                <a:latin typeface="Morl Light" panose="02000000000000000000" pitchFamily="50" charset="0"/>
              </a:rPr>
              <a:t> @</a:t>
            </a:r>
            <a:r>
              <a:rPr lang="en-US" sz="4000" b="0" i="0" u="none" strike="noStrike" baseline="30000" dirty="0" err="1">
                <a:solidFill>
                  <a:schemeClr val="tx1"/>
                </a:solidFill>
                <a:latin typeface="Morl Light" panose="02000000000000000000" pitchFamily="50" charset="0"/>
              </a:rPr>
              <a:t>forus_international</a:t>
            </a:r>
            <a:r>
              <a:rPr lang="en-US" sz="4000" b="0" i="0" u="none" strike="noStrike" baseline="30000" dirty="0">
                <a:solidFill>
                  <a:schemeClr val="tx1"/>
                </a:solidFill>
                <a:latin typeface="Morl Light" panose="02000000000000000000" pitchFamily="50" charset="0"/>
              </a:rPr>
              <a:t> </a:t>
            </a:r>
            <a:br>
              <a:rPr lang="en-US" sz="4000" b="0" i="0" u="none" strike="noStrike" baseline="30000" dirty="0">
                <a:solidFill>
                  <a:schemeClr val="tx1"/>
                </a:solidFill>
                <a:latin typeface="Morl Light" panose="02000000000000000000" pitchFamily="50" charset="0"/>
              </a:rPr>
            </a:br>
            <a:r>
              <a:rPr lang="en-US" sz="4000" b="0" i="0" u="none" strike="noStrike" baseline="30000" dirty="0">
                <a:solidFill>
                  <a:schemeClr val="tx1"/>
                </a:solidFill>
                <a:latin typeface="FontAwesome" pitchFamily="2" charset="0"/>
              </a:rPr>
              <a:t></a:t>
            </a:r>
            <a:r>
              <a:rPr lang="en-US" sz="4000" b="0" i="0" u="none" strike="noStrike" baseline="30000" dirty="0">
                <a:solidFill>
                  <a:schemeClr val="tx1"/>
                </a:solidFill>
                <a:latin typeface="Morl Light" panose="02000000000000000000" pitchFamily="50" charset="0"/>
              </a:rPr>
              <a:t> </a:t>
            </a:r>
            <a:r>
              <a:rPr lang="en-US" sz="4000" b="0" i="0" u="none" strike="noStrike" baseline="30000" dirty="0" err="1">
                <a:solidFill>
                  <a:schemeClr val="tx1"/>
                </a:solidFill>
                <a:latin typeface="Morl Light" panose="02000000000000000000" pitchFamily="50" charset="0"/>
              </a:rPr>
              <a:t>Forus</a:t>
            </a:r>
            <a:r>
              <a:rPr lang="en-US" sz="4000" b="0" i="0" u="none" strike="noStrike" baseline="30000" dirty="0">
                <a:solidFill>
                  <a:schemeClr val="tx1"/>
                </a:solidFill>
                <a:latin typeface="Morl Light" panose="02000000000000000000" pitchFamily="50" charset="0"/>
              </a:rPr>
              <a:t> International </a:t>
            </a:r>
          </a:p>
          <a:p>
            <a:pPr marR="0" algn="l" rtl="0"/>
            <a:endParaRPr lang="es-ES" sz="3600" dirty="0"/>
          </a:p>
        </p:txBody>
      </p:sp>
      <p:pic>
        <p:nvPicPr>
          <p:cNvPr id="6" name="Graphic 5">
            <a:extLst>
              <a:ext uri="{FF2B5EF4-FFF2-40B4-BE49-F238E27FC236}">
                <a16:creationId xmlns:a16="http://schemas.microsoft.com/office/drawing/2014/main" id="{B185C6AF-13B1-485C-8AF1-C8E699F2601D}"/>
              </a:ext>
            </a:extLst>
          </p:cNvPr>
          <p:cNvPicPr>
            <a:picLocks noChangeAspect="1"/>
          </p:cNvPicPr>
          <p:nvPr userDrawn="1"/>
        </p:nvPicPr>
        <p:blipFill>
          <a:blip/>
          <a:stretch>
            <a:fillRect/>
          </a:stretch>
        </p:blipFill>
        <p:spPr>
          <a:xfrm>
            <a:off x="709067" y="1978622"/>
            <a:ext cx="3350885" cy="829892"/>
          </a:xfrm>
          <a:prstGeom prst="rect">
            <a:avLst/>
          </a:prstGeom>
        </p:spPr>
      </p:pic>
    </p:spTree>
    <p:extLst>
      <p:ext uri="{BB962C8B-B14F-4D97-AF65-F5344CB8AC3E}">
        <p14:creationId xmlns:p14="http://schemas.microsoft.com/office/powerpoint/2010/main" val="3654437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8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128-4B35-4EA6-B935-BD34C01F0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2E71373-128E-4EAE-B398-412D897F8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E6A11-1175-445B-92D6-0D69B56EABB8}"/>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5" name="Footer Placeholder 4">
            <a:extLst>
              <a:ext uri="{FF2B5EF4-FFF2-40B4-BE49-F238E27FC236}">
                <a16:creationId xmlns:a16="http://schemas.microsoft.com/office/drawing/2014/main" id="{ECE475C0-E52E-486C-96E8-36F789C3C11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6F9949D-68DA-4FFB-9A63-6B80916DDC68}"/>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329994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D540-2815-43A4-9246-394B9861554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BB4D4B4-685A-42BE-B723-7A55874F26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734D165-E405-4B5C-B733-F4CE3DC09C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A71DF8F-5497-4858-8492-FC66DEB074AC}"/>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6" name="Footer Placeholder 5">
            <a:extLst>
              <a:ext uri="{FF2B5EF4-FFF2-40B4-BE49-F238E27FC236}">
                <a16:creationId xmlns:a16="http://schemas.microsoft.com/office/drawing/2014/main" id="{35756761-5BDC-4BF8-AA10-F5E781366D4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98328C5-E9C9-4CD5-B4EE-A2CE2D9AE7F0}"/>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421057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CAD0-E949-4EA8-9F8F-EBC7E23DC7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8CECFDA-96F0-4ED9-9957-5FA254B1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D3CEDF-12A6-4079-A184-6AA4FB9C7B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9C48CB4-479C-43F2-AE5B-E52AEB795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41A29-F5E2-4CDA-BB8E-CC2E08F277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6E1643E-B6C8-4037-999A-0941A74A813E}"/>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8" name="Footer Placeholder 7">
            <a:extLst>
              <a:ext uri="{FF2B5EF4-FFF2-40B4-BE49-F238E27FC236}">
                <a16:creationId xmlns:a16="http://schemas.microsoft.com/office/drawing/2014/main" id="{C5D8CC54-EB14-4364-B312-163698B919E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7BBC4CA-2E3D-4150-83C4-1D95EEFF39EE}"/>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54855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926C-DC1E-484B-9614-6BEFBE8EB16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C270402-F0E9-4C10-B509-902898A8B70F}"/>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4" name="Footer Placeholder 3">
            <a:extLst>
              <a:ext uri="{FF2B5EF4-FFF2-40B4-BE49-F238E27FC236}">
                <a16:creationId xmlns:a16="http://schemas.microsoft.com/office/drawing/2014/main" id="{BB381F64-305F-43BF-8707-8E42F079FE4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9BF5A61-755F-4872-809A-09E343EC8DE3}"/>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203252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3BF4B-C59C-4BAA-8E2A-6EFCEB736771}"/>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3" name="Footer Placeholder 2">
            <a:extLst>
              <a:ext uri="{FF2B5EF4-FFF2-40B4-BE49-F238E27FC236}">
                <a16:creationId xmlns:a16="http://schemas.microsoft.com/office/drawing/2014/main" id="{1CCE7351-6FAC-437F-BA5F-BA7B65FD00C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F70C06B-F1F9-4429-A5FC-E44E3DA79AD2}"/>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110951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B465-11CD-43E5-B094-8B6AAAB57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3D152AF5-C42A-45F8-A2DA-2415E5596E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C0361CE-5DB8-4036-917E-7D305B37B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B6E81-555E-4A2D-B6D9-00C7CF1BBBAB}"/>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6" name="Footer Placeholder 5">
            <a:extLst>
              <a:ext uri="{FF2B5EF4-FFF2-40B4-BE49-F238E27FC236}">
                <a16:creationId xmlns:a16="http://schemas.microsoft.com/office/drawing/2014/main" id="{446F9222-603A-4322-B527-341F668D49E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2A9351B-14C7-4E1F-BFF5-C366D7B845C6}"/>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266620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9F42-092F-439F-BC31-3381FF777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B47C059-C241-4ACA-8F9D-9A4F33DD9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5792183-0280-4417-9474-EA6FC2FAC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B7F0B-153D-478B-994F-FB3DBFD54AE1}"/>
              </a:ext>
            </a:extLst>
          </p:cNvPr>
          <p:cNvSpPr>
            <a:spLocks noGrp="1"/>
          </p:cNvSpPr>
          <p:nvPr>
            <p:ph type="dt" sz="half" idx="10"/>
          </p:nvPr>
        </p:nvSpPr>
        <p:spPr/>
        <p:txBody>
          <a:bodyPr/>
          <a:lstStyle/>
          <a:p>
            <a:fld id="{A675E3E3-FA12-46E8-9463-35877AABAE82}" type="datetimeFigureOut">
              <a:rPr lang="en-IE" smtClean="0"/>
              <a:t>22/01/2020</a:t>
            </a:fld>
            <a:endParaRPr lang="en-IE"/>
          </a:p>
        </p:txBody>
      </p:sp>
      <p:sp>
        <p:nvSpPr>
          <p:cNvPr id="6" name="Footer Placeholder 5">
            <a:extLst>
              <a:ext uri="{FF2B5EF4-FFF2-40B4-BE49-F238E27FC236}">
                <a16:creationId xmlns:a16="http://schemas.microsoft.com/office/drawing/2014/main" id="{76488EDF-B63C-45A7-A8DC-BCDF25EFEE3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C3A3EF1-9BCB-4E7F-AC23-29BFDCD860CA}"/>
              </a:ext>
            </a:extLst>
          </p:cNvPr>
          <p:cNvSpPr>
            <a:spLocks noGrp="1"/>
          </p:cNvSpPr>
          <p:nvPr>
            <p:ph type="sldNum" sz="quarter" idx="12"/>
          </p:nvPr>
        </p:nvSpPr>
        <p:spPr/>
        <p:txBody>
          <a:bodyPr/>
          <a:lstStyle/>
          <a:p>
            <a:fld id="{706F2EC4-586E-460A-A5ED-DEA91FAD8911}" type="slidenum">
              <a:rPr lang="en-IE" smtClean="0"/>
              <a:t>‹n°›</a:t>
            </a:fld>
            <a:endParaRPr lang="en-IE"/>
          </a:p>
        </p:txBody>
      </p:sp>
    </p:spTree>
    <p:extLst>
      <p:ext uri="{BB962C8B-B14F-4D97-AF65-F5344CB8AC3E}">
        <p14:creationId xmlns:p14="http://schemas.microsoft.com/office/powerpoint/2010/main" val="323556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0435FF-8E5F-41FC-939C-4B689AEE2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0AF2A92-3E28-4927-AB7F-0C9C9753D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9D7C0D2-7242-4A90-B8D1-634F11CF6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5E3E3-FA12-46E8-9463-35877AABAE82}" type="datetimeFigureOut">
              <a:rPr lang="en-IE" smtClean="0"/>
              <a:t>22/01/2020</a:t>
            </a:fld>
            <a:endParaRPr lang="en-IE"/>
          </a:p>
        </p:txBody>
      </p:sp>
      <p:sp>
        <p:nvSpPr>
          <p:cNvPr id="5" name="Footer Placeholder 4">
            <a:extLst>
              <a:ext uri="{FF2B5EF4-FFF2-40B4-BE49-F238E27FC236}">
                <a16:creationId xmlns:a16="http://schemas.microsoft.com/office/drawing/2014/main" id="{0F53385D-69D7-4706-BA3F-B77A62664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5C1FAD1-4D80-40FA-8BFA-139459AE9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F2EC4-586E-460A-A5ED-DEA91FAD8911}" type="slidenum">
              <a:rPr lang="en-IE" smtClean="0"/>
              <a:t>‹n°›</a:t>
            </a:fld>
            <a:endParaRPr lang="en-IE"/>
          </a:p>
        </p:txBody>
      </p:sp>
    </p:spTree>
    <p:extLst>
      <p:ext uri="{BB962C8B-B14F-4D97-AF65-F5344CB8AC3E}">
        <p14:creationId xmlns:p14="http://schemas.microsoft.com/office/powerpoint/2010/main" val="429586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1AAF69-290F-4B80-B17F-12AB5A839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ES" dirty="0"/>
          </a:p>
        </p:txBody>
      </p:sp>
      <p:sp>
        <p:nvSpPr>
          <p:cNvPr id="3" name="Text Placeholder 2">
            <a:extLst>
              <a:ext uri="{FF2B5EF4-FFF2-40B4-BE49-F238E27FC236}">
                <a16:creationId xmlns:a16="http://schemas.microsoft.com/office/drawing/2014/main" id="{CCB3FA6B-21BA-432D-8B8F-5ED7828AC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4" name="Date Placeholder 3">
            <a:extLst>
              <a:ext uri="{FF2B5EF4-FFF2-40B4-BE49-F238E27FC236}">
                <a16:creationId xmlns:a16="http://schemas.microsoft.com/office/drawing/2014/main" id="{707D0109-890D-49B7-A47C-0AA399CBE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2E6FB-A806-4B53-8525-26F93FE434A6}" type="datetimeFigureOut">
              <a:rPr lang="es-ES" smtClean="0"/>
              <a:t>22/1/20</a:t>
            </a:fld>
            <a:endParaRPr lang="es-ES"/>
          </a:p>
        </p:txBody>
      </p:sp>
      <p:sp>
        <p:nvSpPr>
          <p:cNvPr id="5" name="Footer Placeholder 4">
            <a:extLst>
              <a:ext uri="{FF2B5EF4-FFF2-40B4-BE49-F238E27FC236}">
                <a16:creationId xmlns:a16="http://schemas.microsoft.com/office/drawing/2014/main" id="{A7F2EC86-43D2-46EA-A2AF-5193FEACA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BE5F8D5A-509E-46EB-AAD3-E846F3E54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076D9-4F9C-48B6-A454-9FB5E9FA961F}" type="slidenum">
              <a:rPr lang="es-ES" smtClean="0"/>
              <a:t>‹n°›</a:t>
            </a:fld>
            <a:endParaRPr lang="es-ES"/>
          </a:p>
        </p:txBody>
      </p:sp>
    </p:spTree>
    <p:extLst>
      <p:ext uri="{BB962C8B-B14F-4D97-AF65-F5344CB8AC3E}">
        <p14:creationId xmlns:p14="http://schemas.microsoft.com/office/powerpoint/2010/main" val="3656340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orl Bold"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rl Bold"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rl Light" panose="02000000000000000000" pitchFamily="50"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36F8351-62A4-4800-958F-ADDE908C0032}"/>
              </a:ext>
            </a:extLst>
          </p:cNvPr>
          <p:cNvPicPr>
            <a:picLocks noChangeAspect="1"/>
          </p:cNvPicPr>
          <p:nvPr/>
        </p:nvPicPr>
        <p:blipFill rotWithShape="1">
          <a:blip r:embed="rId3">
            <a:extLst>
              <a:ext uri="{28A0092B-C50C-407E-A947-70E740481C1C}">
                <a14:useLocalDpi xmlns:a14="http://schemas.microsoft.com/office/drawing/2010/main" val="0"/>
              </a:ext>
            </a:extLst>
          </a:blip>
          <a:srcRect t="23467" b="23944"/>
          <a:stretch/>
        </p:blipFill>
        <p:spPr>
          <a:xfrm>
            <a:off x="0" y="0"/>
            <a:ext cx="4825113" cy="1793175"/>
          </a:xfrm>
          <a:prstGeom prst="rect">
            <a:avLst/>
          </a:prstGeom>
        </p:spPr>
      </p:pic>
      <p:sp>
        <p:nvSpPr>
          <p:cNvPr id="7" name="Title 1">
            <a:extLst>
              <a:ext uri="{FF2B5EF4-FFF2-40B4-BE49-F238E27FC236}">
                <a16:creationId xmlns:a16="http://schemas.microsoft.com/office/drawing/2014/main" id="{4AF5763B-A61C-401B-AFB6-581F20B3BB24}"/>
              </a:ext>
            </a:extLst>
          </p:cNvPr>
          <p:cNvSpPr txBox="1">
            <a:spLocks/>
          </p:cNvSpPr>
          <p:nvPr/>
        </p:nvSpPr>
        <p:spPr>
          <a:xfrm>
            <a:off x="313831" y="2564299"/>
            <a:ext cx="7063398" cy="193260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6800" i="0" u="none" strike="noStrike" kern="1200" cap="none" spc="0" normalizeH="0" baseline="0" noProof="0" dirty="0">
                <a:ln>
                  <a:noFill/>
                </a:ln>
                <a:solidFill>
                  <a:srgbClr val="25444E"/>
                </a:solidFill>
                <a:effectLst/>
                <a:uLnTx/>
                <a:uFillTx/>
                <a:latin typeface="Morl Bold" panose="02000000000000000000" pitchFamily="50" charset="0"/>
                <a:ea typeface="+mj-ea"/>
                <a:cs typeface="+mj-cs"/>
              </a:rPr>
              <a:t>Presentation by FORUS to Civil Society </a:t>
            </a:r>
            <a:r>
              <a:rPr kumimoji="0" lang="en-IE" sz="6800" i="1" u="none" strike="noStrike" kern="1200" cap="none" spc="0" normalizeH="0" baseline="0" noProof="0" dirty="0">
                <a:ln>
                  <a:noFill/>
                </a:ln>
                <a:solidFill>
                  <a:srgbClr val="25444E"/>
                </a:solidFill>
                <a:effectLst/>
                <a:uLnTx/>
                <a:uFillTx/>
                <a:latin typeface="Morl Bold" panose="02000000000000000000" pitchFamily="50" charset="0"/>
                <a:ea typeface="+mj-ea"/>
                <a:cs typeface="+mj-cs"/>
              </a:rPr>
              <a:t>Reporting for the HLPF 2020 webinar:  Reflection &amp; Preparing National Reports</a:t>
            </a:r>
            <a:endParaRPr kumimoji="0" lang="fr-FR" sz="6800" i="1" u="none" strike="noStrike" kern="1200" cap="none" spc="0" normalizeH="0" baseline="0" noProof="0" dirty="0">
              <a:ln>
                <a:noFill/>
              </a:ln>
              <a:solidFill>
                <a:srgbClr val="25444E"/>
              </a:solidFill>
              <a:effectLst/>
              <a:uLnTx/>
              <a:uFillTx/>
              <a:latin typeface="Morl Bold" panose="02000000000000000000" pitchFamily="50" charset="0"/>
              <a:ea typeface="+mj-ea"/>
              <a:cs typeface="+mj-cs"/>
            </a:endParaRPr>
          </a:p>
        </p:txBody>
      </p:sp>
      <p:sp>
        <p:nvSpPr>
          <p:cNvPr id="6" name="Subtitle 4">
            <a:extLst>
              <a:ext uri="{FF2B5EF4-FFF2-40B4-BE49-F238E27FC236}">
                <a16:creationId xmlns:a16="http://schemas.microsoft.com/office/drawing/2014/main" id="{4E342CB8-D27D-5544-BA24-EDD6E8941903}"/>
              </a:ext>
            </a:extLst>
          </p:cNvPr>
          <p:cNvSpPr txBox="1">
            <a:spLocks/>
          </p:cNvSpPr>
          <p:nvPr/>
        </p:nvSpPr>
        <p:spPr>
          <a:xfrm>
            <a:off x="3733589" y="5064825"/>
            <a:ext cx="4212981" cy="1586675"/>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2"/>
                </a:solidFill>
                <a:latin typeface="Morl Bold" panose="020000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rl Light" panose="02000000000000000000" pitchFamily="50" charset="0"/>
                <a:ea typeface="Open Sans Light" panose="020B0306030504020204" pitchFamily="34" charset="0"/>
                <a:cs typeface="Open Sans Light" panose="020B03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3700" dirty="0">
                <a:solidFill>
                  <a:srgbClr val="25444E"/>
                </a:solidFill>
                <a:ea typeface="+mj-ea"/>
                <a:cs typeface="+mj-cs"/>
              </a:rPr>
              <a:t>Deirdre de </a:t>
            </a:r>
            <a:r>
              <a:rPr lang="en-IE" sz="3700" dirty="0" err="1">
                <a:solidFill>
                  <a:srgbClr val="25444E"/>
                </a:solidFill>
                <a:ea typeface="+mj-ea"/>
                <a:cs typeface="+mj-cs"/>
              </a:rPr>
              <a:t>Burca</a:t>
            </a:r>
            <a:endParaRPr lang="en-IE" sz="3700" dirty="0">
              <a:solidFill>
                <a:srgbClr val="25444E"/>
              </a:solidFill>
              <a:ea typeface="+mj-ea"/>
              <a:cs typeface="+mj-cs"/>
            </a:endParaRPr>
          </a:p>
          <a:p>
            <a:r>
              <a:rPr lang="en-IE" sz="3700" dirty="0">
                <a:solidFill>
                  <a:srgbClr val="25444E"/>
                </a:solidFill>
                <a:ea typeface="+mj-ea"/>
                <a:cs typeface="+mj-cs"/>
              </a:rPr>
              <a:t>Forus Advocacy Co-Ordinator</a:t>
            </a:r>
          </a:p>
          <a:p>
            <a:r>
              <a:rPr lang="en-IE" sz="3700" dirty="0">
                <a:solidFill>
                  <a:srgbClr val="25444E"/>
                </a:solidFill>
                <a:ea typeface="+mj-ea"/>
                <a:cs typeface="+mj-cs"/>
              </a:rPr>
              <a:t>January 21st 2019</a:t>
            </a:r>
          </a:p>
        </p:txBody>
      </p:sp>
    </p:spTree>
    <p:extLst>
      <p:ext uri="{BB962C8B-B14F-4D97-AF65-F5344CB8AC3E}">
        <p14:creationId xmlns:p14="http://schemas.microsoft.com/office/powerpoint/2010/main" val="226014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CDFA12-F070-4568-A598-81D0B41FD1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3075"/>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sp>
        <p:nvSpPr>
          <p:cNvPr id="5" name="Title 1">
            <a:extLst>
              <a:ext uri="{FF2B5EF4-FFF2-40B4-BE49-F238E27FC236}">
                <a16:creationId xmlns:a16="http://schemas.microsoft.com/office/drawing/2014/main" id="{4B875386-3BDE-4203-81C6-A87AAE1D123D}"/>
              </a:ext>
            </a:extLst>
          </p:cNvPr>
          <p:cNvSpPr txBox="1">
            <a:spLocks/>
          </p:cNvSpPr>
          <p:nvPr/>
        </p:nvSpPr>
        <p:spPr>
          <a:xfrm>
            <a:off x="585527" y="674185"/>
            <a:ext cx="7170722" cy="1743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pPr>
              <a:spcAft>
                <a:spcPts val="600"/>
              </a:spcAft>
            </a:pPr>
            <a:endParaRPr lang="en-US" sz="4400" kern="1200" dirty="0">
              <a:solidFill>
                <a:srgbClr val="000000"/>
              </a:solidFill>
              <a:latin typeface="+mj-lt"/>
              <a:ea typeface="+mj-ea"/>
              <a:cs typeface="+mj-cs"/>
            </a:endParaRPr>
          </a:p>
        </p:txBody>
      </p:sp>
      <p:sp>
        <p:nvSpPr>
          <p:cNvPr id="6" name="Content Placeholder 2">
            <a:extLst>
              <a:ext uri="{FF2B5EF4-FFF2-40B4-BE49-F238E27FC236}">
                <a16:creationId xmlns:a16="http://schemas.microsoft.com/office/drawing/2014/main" id="{8039EF47-F8C7-45F2-B3FC-D350AFFAA98C}"/>
              </a:ext>
            </a:extLst>
          </p:cNvPr>
          <p:cNvSpPr txBox="1">
            <a:spLocks/>
          </p:cNvSpPr>
          <p:nvPr/>
        </p:nvSpPr>
        <p:spPr>
          <a:xfrm>
            <a:off x="585527" y="1919959"/>
            <a:ext cx="10800813" cy="3843729"/>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rl Bold"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rl Light" panose="02000000000000000000" pitchFamily="50"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3700" dirty="0">
                <a:solidFill>
                  <a:srgbClr val="25444E"/>
                </a:solidFill>
                <a:ea typeface="+mj-ea"/>
                <a:cs typeface="+mj-cs"/>
              </a:rPr>
              <a:t>The main objective of VNRs is to facilitate the sharing of experiences between countries including successes, challenges and lessons learned, with a view to accelerating the implementation of the 2030 Agenda. (not just between govts but between civil society &amp; other stakeholders)</a:t>
            </a:r>
          </a:p>
          <a:p>
            <a:pPr algn="just"/>
            <a:r>
              <a:rPr lang="en-IE" sz="3700" dirty="0">
                <a:solidFill>
                  <a:srgbClr val="25444E"/>
                </a:solidFill>
                <a:ea typeface="+mj-ea"/>
                <a:cs typeface="+mj-cs"/>
              </a:rPr>
              <a:t>VNRs also seek to strengthen government policies and institutions and to mobilize multi-stakeholder support and partnerships for the implementation of the SDGs.</a:t>
            </a:r>
          </a:p>
        </p:txBody>
      </p:sp>
      <p:pic>
        <p:nvPicPr>
          <p:cNvPr id="3" name="Image 2">
            <a:extLst>
              <a:ext uri="{FF2B5EF4-FFF2-40B4-BE49-F238E27FC236}">
                <a16:creationId xmlns:a16="http://schemas.microsoft.com/office/drawing/2014/main" id="{F57B14B7-50B7-4A9C-A73F-706317B029A4}"/>
              </a:ext>
            </a:extLst>
          </p:cNvPr>
          <p:cNvPicPr>
            <a:picLocks noChangeAspect="1"/>
          </p:cNvPicPr>
          <p:nvPr/>
        </p:nvPicPr>
        <p:blipFill rotWithShape="1">
          <a:blip r:embed="rId4">
            <a:extLst>
              <a:ext uri="{28A0092B-C50C-407E-A947-70E740481C1C}">
                <a14:useLocalDpi xmlns:a14="http://schemas.microsoft.com/office/drawing/2010/main" val="0"/>
              </a:ext>
            </a:extLst>
          </a:blip>
          <a:srcRect t="28615" b="29419"/>
          <a:stretch/>
        </p:blipFill>
        <p:spPr>
          <a:xfrm>
            <a:off x="7976382" y="330347"/>
            <a:ext cx="3941587" cy="1168932"/>
          </a:xfrm>
          <a:prstGeom prst="rect">
            <a:avLst/>
          </a:prstGeom>
        </p:spPr>
      </p:pic>
      <p:sp>
        <p:nvSpPr>
          <p:cNvPr id="2" name="ZoneTexte 1">
            <a:extLst>
              <a:ext uri="{FF2B5EF4-FFF2-40B4-BE49-F238E27FC236}">
                <a16:creationId xmlns:a16="http://schemas.microsoft.com/office/drawing/2014/main" id="{A1E54192-7157-8145-9E15-FFF5F9F38D8E}"/>
              </a:ext>
            </a:extLst>
          </p:cNvPr>
          <p:cNvSpPr txBox="1"/>
          <p:nvPr/>
        </p:nvSpPr>
        <p:spPr>
          <a:xfrm>
            <a:off x="805660" y="876257"/>
            <a:ext cx="4325232" cy="661720"/>
          </a:xfrm>
          <a:prstGeom prst="rect">
            <a:avLst/>
          </a:prstGeom>
          <a:noFill/>
        </p:spPr>
        <p:txBody>
          <a:bodyPr wrap="square" rtlCol="0">
            <a:spAutoFit/>
          </a:bodyPr>
          <a:lstStyle/>
          <a:p>
            <a:r>
              <a:rPr lang="en-IE" sz="3700" b="1" dirty="0">
                <a:solidFill>
                  <a:srgbClr val="25444E"/>
                </a:solidFill>
                <a:latin typeface="Morl Bold" panose="02000000000000000000" pitchFamily="50" charset="0"/>
                <a:ea typeface="+mj-ea"/>
                <a:cs typeface="+mj-cs"/>
              </a:rPr>
              <a:t>Purpose of VNRs</a:t>
            </a:r>
            <a:endParaRPr lang="fr-FR" sz="3700" b="1" dirty="0">
              <a:solidFill>
                <a:srgbClr val="25444E"/>
              </a:solidFill>
              <a:latin typeface="Morl Bold" panose="02000000000000000000" pitchFamily="50" charset="0"/>
              <a:ea typeface="+mj-ea"/>
              <a:cs typeface="+mj-cs"/>
            </a:endParaRPr>
          </a:p>
        </p:txBody>
      </p:sp>
    </p:spTree>
    <p:extLst>
      <p:ext uri="{BB962C8B-B14F-4D97-AF65-F5344CB8AC3E}">
        <p14:creationId xmlns:p14="http://schemas.microsoft.com/office/powerpoint/2010/main" val="150155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CDFA12-F070-4568-A598-81D0B41FD1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3075"/>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sp>
        <p:nvSpPr>
          <p:cNvPr id="5" name="Title 1">
            <a:extLst>
              <a:ext uri="{FF2B5EF4-FFF2-40B4-BE49-F238E27FC236}">
                <a16:creationId xmlns:a16="http://schemas.microsoft.com/office/drawing/2014/main" id="{4B875386-3BDE-4203-81C6-A87AAE1D123D}"/>
              </a:ext>
            </a:extLst>
          </p:cNvPr>
          <p:cNvSpPr txBox="1">
            <a:spLocks/>
          </p:cNvSpPr>
          <p:nvPr/>
        </p:nvSpPr>
        <p:spPr>
          <a:xfrm>
            <a:off x="805660" y="1094312"/>
            <a:ext cx="7170722" cy="1743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pPr>
              <a:spcAft>
                <a:spcPts val="600"/>
              </a:spcAft>
            </a:pPr>
            <a:endParaRPr lang="en-US" sz="4400" kern="1200" dirty="0">
              <a:solidFill>
                <a:srgbClr val="000000"/>
              </a:solidFill>
              <a:latin typeface="+mj-lt"/>
              <a:ea typeface="+mj-ea"/>
              <a:cs typeface="+mj-cs"/>
            </a:endParaRPr>
          </a:p>
        </p:txBody>
      </p:sp>
      <p:sp>
        <p:nvSpPr>
          <p:cNvPr id="6" name="Content Placeholder 2">
            <a:extLst>
              <a:ext uri="{FF2B5EF4-FFF2-40B4-BE49-F238E27FC236}">
                <a16:creationId xmlns:a16="http://schemas.microsoft.com/office/drawing/2014/main" id="{8039EF47-F8C7-45F2-B3FC-D350AFFAA98C}"/>
              </a:ext>
            </a:extLst>
          </p:cNvPr>
          <p:cNvSpPr txBox="1">
            <a:spLocks/>
          </p:cNvSpPr>
          <p:nvPr/>
        </p:nvSpPr>
        <p:spPr>
          <a:xfrm>
            <a:off x="413661" y="2247531"/>
            <a:ext cx="11429996" cy="440691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rl Bold"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rl Light" panose="02000000000000000000" pitchFamily="50"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IE" sz="2500" dirty="0">
                <a:solidFill>
                  <a:srgbClr val="25444E"/>
                </a:solidFill>
                <a:ea typeface="+mj-ea"/>
                <a:cs typeface="+mj-cs"/>
              </a:rPr>
              <a:t>Official : United Nations voluntary common reporting guidelines- to support the reporting process, the United Nations Secretary-General was requested to provide a set of voluntary common reporting guidelines for VNRs, which were published in January 2016. These were updated in January 2018 to reflect lessons learned from the previous two years. The guidelines reflect good practice in terms of how to conduct VNRs.</a:t>
            </a:r>
          </a:p>
          <a:p>
            <a:pPr lvl="0"/>
            <a:r>
              <a:rPr lang="en-IE" sz="2500" dirty="0">
                <a:solidFill>
                  <a:srgbClr val="25444E"/>
                </a:solidFill>
                <a:ea typeface="+mj-ea"/>
                <a:cs typeface="+mj-cs"/>
              </a:rPr>
              <a:t>UNDESA VNR Handbook</a:t>
            </a:r>
          </a:p>
          <a:p>
            <a:pPr lvl="0"/>
            <a:r>
              <a:rPr lang="en-IE" sz="2500" dirty="0">
                <a:solidFill>
                  <a:srgbClr val="25444E"/>
                </a:solidFill>
                <a:ea typeface="+mj-ea"/>
                <a:cs typeface="+mj-cs"/>
              </a:rPr>
              <a:t>Civil society &amp; other resources (many online resources – Forus “All You Need to Know about the VNRs” &amp; Checklist “How ready is your CSO to implement the SDGs at national level”? A4SD &amp; ADA &amp; Together 2030 resources available also)</a:t>
            </a:r>
          </a:p>
          <a:p>
            <a:endParaRPr lang="en-IE" sz="2500" dirty="0">
              <a:solidFill>
                <a:srgbClr val="25444E"/>
              </a:solidFill>
              <a:ea typeface="+mj-ea"/>
              <a:cs typeface="+mj-cs"/>
            </a:endParaRPr>
          </a:p>
          <a:p>
            <a:pPr marL="0" indent="0" algn="just">
              <a:buNone/>
            </a:pPr>
            <a:endParaRPr lang="en-US" sz="2500" dirty="0">
              <a:solidFill>
                <a:srgbClr val="000000"/>
              </a:solidFill>
              <a:latin typeface="+mn-lt"/>
              <a:ea typeface="+mn-ea"/>
              <a:cs typeface="+mn-cs"/>
            </a:endParaRPr>
          </a:p>
        </p:txBody>
      </p:sp>
      <p:pic>
        <p:nvPicPr>
          <p:cNvPr id="3" name="Image 2">
            <a:extLst>
              <a:ext uri="{FF2B5EF4-FFF2-40B4-BE49-F238E27FC236}">
                <a16:creationId xmlns:a16="http://schemas.microsoft.com/office/drawing/2014/main" id="{F57B14B7-50B7-4A9C-A73F-706317B029A4}"/>
              </a:ext>
            </a:extLst>
          </p:cNvPr>
          <p:cNvPicPr>
            <a:picLocks noChangeAspect="1"/>
          </p:cNvPicPr>
          <p:nvPr/>
        </p:nvPicPr>
        <p:blipFill rotWithShape="1">
          <a:blip r:embed="rId4">
            <a:extLst>
              <a:ext uri="{28A0092B-C50C-407E-A947-70E740481C1C}">
                <a14:useLocalDpi xmlns:a14="http://schemas.microsoft.com/office/drawing/2010/main" val="0"/>
              </a:ext>
            </a:extLst>
          </a:blip>
          <a:srcRect t="28615" b="29419"/>
          <a:stretch/>
        </p:blipFill>
        <p:spPr>
          <a:xfrm>
            <a:off x="8199813" y="203551"/>
            <a:ext cx="3941587" cy="1168932"/>
          </a:xfrm>
          <a:prstGeom prst="rect">
            <a:avLst/>
          </a:prstGeom>
        </p:spPr>
      </p:pic>
      <p:sp>
        <p:nvSpPr>
          <p:cNvPr id="7" name="ZoneTexte 6">
            <a:extLst>
              <a:ext uri="{FF2B5EF4-FFF2-40B4-BE49-F238E27FC236}">
                <a16:creationId xmlns:a16="http://schemas.microsoft.com/office/drawing/2014/main" id="{2EB27738-3801-0D45-ABA0-232A2D558DA4}"/>
              </a:ext>
            </a:extLst>
          </p:cNvPr>
          <p:cNvSpPr txBox="1"/>
          <p:nvPr/>
        </p:nvSpPr>
        <p:spPr>
          <a:xfrm>
            <a:off x="363556" y="458165"/>
            <a:ext cx="6446557" cy="1508105"/>
          </a:xfrm>
          <a:prstGeom prst="rect">
            <a:avLst/>
          </a:prstGeom>
          <a:noFill/>
        </p:spPr>
        <p:txBody>
          <a:bodyPr wrap="square" rtlCol="0">
            <a:spAutoFit/>
          </a:bodyPr>
          <a:lstStyle/>
          <a:p>
            <a:r>
              <a:rPr lang="en-IE" sz="3700" b="1" dirty="0">
                <a:solidFill>
                  <a:srgbClr val="25444E"/>
                </a:solidFill>
                <a:latin typeface="Morl Bold" panose="02000000000000000000" pitchFamily="50" charset="0"/>
                <a:ea typeface="+mj-ea"/>
                <a:cs typeface="+mj-cs"/>
              </a:rPr>
              <a:t>Good Practice Guidance in relation to VNRs </a:t>
            </a:r>
            <a:br>
              <a:rPr lang="en-IE" dirty="0"/>
            </a:br>
            <a:endParaRPr lang="fr-FR" dirty="0"/>
          </a:p>
        </p:txBody>
      </p:sp>
    </p:spTree>
    <p:extLst>
      <p:ext uri="{BB962C8B-B14F-4D97-AF65-F5344CB8AC3E}">
        <p14:creationId xmlns:p14="http://schemas.microsoft.com/office/powerpoint/2010/main" val="307594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CDFA12-F070-4568-A598-81D0B41FD1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3075"/>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sp>
        <p:nvSpPr>
          <p:cNvPr id="5" name="Title 1">
            <a:extLst>
              <a:ext uri="{FF2B5EF4-FFF2-40B4-BE49-F238E27FC236}">
                <a16:creationId xmlns:a16="http://schemas.microsoft.com/office/drawing/2014/main" id="{4B875386-3BDE-4203-81C6-A87AAE1D123D}"/>
              </a:ext>
            </a:extLst>
          </p:cNvPr>
          <p:cNvSpPr txBox="1">
            <a:spLocks/>
          </p:cNvSpPr>
          <p:nvPr/>
        </p:nvSpPr>
        <p:spPr>
          <a:xfrm>
            <a:off x="805660" y="1094312"/>
            <a:ext cx="7170722" cy="1743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pPr>
              <a:spcAft>
                <a:spcPts val="600"/>
              </a:spcAft>
            </a:pPr>
            <a:endParaRPr lang="en-US" sz="4400" kern="1200" dirty="0">
              <a:solidFill>
                <a:srgbClr val="000000"/>
              </a:solidFill>
              <a:latin typeface="+mj-lt"/>
              <a:ea typeface="+mj-ea"/>
              <a:cs typeface="+mj-cs"/>
            </a:endParaRPr>
          </a:p>
        </p:txBody>
      </p:sp>
      <p:sp>
        <p:nvSpPr>
          <p:cNvPr id="6" name="Content Placeholder 2">
            <a:extLst>
              <a:ext uri="{FF2B5EF4-FFF2-40B4-BE49-F238E27FC236}">
                <a16:creationId xmlns:a16="http://schemas.microsoft.com/office/drawing/2014/main" id="{8039EF47-F8C7-45F2-B3FC-D350AFFAA98C}"/>
              </a:ext>
            </a:extLst>
          </p:cNvPr>
          <p:cNvSpPr txBox="1">
            <a:spLocks/>
          </p:cNvSpPr>
          <p:nvPr/>
        </p:nvSpPr>
        <p:spPr>
          <a:xfrm>
            <a:off x="805660" y="2842959"/>
            <a:ext cx="10605073" cy="341961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rl Bold"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rl Light" panose="02000000000000000000" pitchFamily="50"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2400" dirty="0">
                <a:solidFill>
                  <a:srgbClr val="25444E"/>
                </a:solidFill>
                <a:ea typeface="+mj-ea"/>
                <a:cs typeface="+mj-cs"/>
              </a:rPr>
              <a:t>For civil society partners trying to influence the 2030 Agenda, VNRs are an excellent place to start.</a:t>
            </a:r>
          </a:p>
          <a:p>
            <a:pPr algn="just"/>
            <a:r>
              <a:rPr lang="en-IE" sz="2400" dirty="0">
                <a:solidFill>
                  <a:srgbClr val="25444E"/>
                </a:solidFill>
                <a:ea typeface="+mj-ea"/>
                <a:cs typeface="+mj-cs"/>
              </a:rPr>
              <a:t>A key benefit to participating in VNRs is that they can open new channels for engagement with governments and build a platform for regular exchange around the implementation of the sustainable development goals</a:t>
            </a:r>
          </a:p>
          <a:p>
            <a:pPr algn="just"/>
            <a:r>
              <a:rPr lang="en-IE" sz="2400" dirty="0">
                <a:solidFill>
                  <a:srgbClr val="25444E"/>
                </a:solidFill>
                <a:ea typeface="+mj-ea"/>
                <a:cs typeface="+mj-cs"/>
              </a:rPr>
              <a:t>CSOs should publicly emphasize that it is beneficial for governments to work with civil society, as a valuable partner for sharing data, expertise and knowledge (meetings with government officials etc).</a:t>
            </a:r>
          </a:p>
          <a:p>
            <a:pPr algn="just"/>
            <a:r>
              <a:rPr lang="en-IE" sz="2400" dirty="0">
                <a:solidFill>
                  <a:srgbClr val="25444E"/>
                </a:solidFill>
                <a:ea typeface="+mj-ea"/>
                <a:cs typeface="+mj-cs"/>
              </a:rPr>
              <a:t>CSOs should aim to be constructive, offer solutions, and offer to work together. </a:t>
            </a:r>
            <a:r>
              <a:rPr lang="en-IE" sz="2400" i="1" dirty="0">
                <a:solidFill>
                  <a:srgbClr val="25444E"/>
                </a:solidFill>
                <a:ea typeface="+mj-ea"/>
                <a:cs typeface="+mj-cs"/>
              </a:rPr>
              <a:t>(Perceptions of government important)</a:t>
            </a:r>
          </a:p>
          <a:p>
            <a:pPr algn="just"/>
            <a:endParaRPr lang="en-IE" sz="2400" dirty="0">
              <a:latin typeface="Morl Light" panose="02000000000000000000" pitchFamily="50" charset="0"/>
            </a:endParaRPr>
          </a:p>
          <a:p>
            <a:pPr marL="0" indent="0" algn="just">
              <a:buNone/>
            </a:pPr>
            <a:endParaRPr lang="en-US" sz="2400" dirty="0">
              <a:solidFill>
                <a:srgbClr val="000000"/>
              </a:solidFill>
              <a:latin typeface="+mn-lt"/>
              <a:ea typeface="+mn-ea"/>
              <a:cs typeface="+mn-cs"/>
            </a:endParaRPr>
          </a:p>
        </p:txBody>
      </p:sp>
      <p:pic>
        <p:nvPicPr>
          <p:cNvPr id="3" name="Image 2">
            <a:extLst>
              <a:ext uri="{FF2B5EF4-FFF2-40B4-BE49-F238E27FC236}">
                <a16:creationId xmlns:a16="http://schemas.microsoft.com/office/drawing/2014/main" id="{F57B14B7-50B7-4A9C-A73F-706317B029A4}"/>
              </a:ext>
            </a:extLst>
          </p:cNvPr>
          <p:cNvPicPr>
            <a:picLocks noChangeAspect="1"/>
          </p:cNvPicPr>
          <p:nvPr/>
        </p:nvPicPr>
        <p:blipFill rotWithShape="1">
          <a:blip r:embed="rId4">
            <a:extLst>
              <a:ext uri="{28A0092B-C50C-407E-A947-70E740481C1C}">
                <a14:useLocalDpi xmlns:a14="http://schemas.microsoft.com/office/drawing/2010/main" val="0"/>
              </a:ext>
            </a:extLst>
          </a:blip>
          <a:srcRect t="28615" b="29419"/>
          <a:stretch/>
        </p:blipFill>
        <p:spPr>
          <a:xfrm>
            <a:off x="7469146" y="797029"/>
            <a:ext cx="3941587" cy="1168932"/>
          </a:xfrm>
          <a:prstGeom prst="rect">
            <a:avLst/>
          </a:prstGeom>
        </p:spPr>
      </p:pic>
      <p:sp>
        <p:nvSpPr>
          <p:cNvPr id="7" name="ZoneTexte 6">
            <a:extLst>
              <a:ext uri="{FF2B5EF4-FFF2-40B4-BE49-F238E27FC236}">
                <a16:creationId xmlns:a16="http://schemas.microsoft.com/office/drawing/2014/main" id="{307CE5E3-4A84-0C41-B681-EA7703B6069E}"/>
              </a:ext>
            </a:extLst>
          </p:cNvPr>
          <p:cNvSpPr txBox="1"/>
          <p:nvPr/>
        </p:nvSpPr>
        <p:spPr>
          <a:xfrm>
            <a:off x="631217" y="765942"/>
            <a:ext cx="6466269" cy="1231106"/>
          </a:xfrm>
          <a:prstGeom prst="rect">
            <a:avLst/>
          </a:prstGeom>
          <a:noFill/>
        </p:spPr>
        <p:txBody>
          <a:bodyPr wrap="square" rtlCol="0">
            <a:spAutoFit/>
          </a:bodyPr>
          <a:lstStyle/>
          <a:p>
            <a:r>
              <a:rPr lang="en-IE" sz="3700" b="1" dirty="0">
                <a:solidFill>
                  <a:srgbClr val="25444E"/>
                </a:solidFill>
                <a:latin typeface="Morl Bold" panose="02000000000000000000" pitchFamily="50" charset="0"/>
                <a:ea typeface="+mj-ea"/>
                <a:cs typeface="+mj-cs"/>
              </a:rPr>
              <a:t>Civil Society engaging with VNRs</a:t>
            </a:r>
            <a:endParaRPr lang="fr-FR" sz="3700" b="1" dirty="0">
              <a:solidFill>
                <a:srgbClr val="25444E"/>
              </a:solidFill>
              <a:latin typeface="Morl Bold" panose="02000000000000000000" pitchFamily="50" charset="0"/>
              <a:ea typeface="+mj-ea"/>
              <a:cs typeface="+mj-cs"/>
            </a:endParaRPr>
          </a:p>
        </p:txBody>
      </p:sp>
    </p:spTree>
    <p:extLst>
      <p:ext uri="{BB962C8B-B14F-4D97-AF65-F5344CB8AC3E}">
        <p14:creationId xmlns:p14="http://schemas.microsoft.com/office/powerpoint/2010/main" val="55378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BF537F1-1E30-B245-831B-3292C1CD7DBC}"/>
              </a:ext>
            </a:extLst>
          </p:cNvPr>
          <p:cNvSpPr>
            <a:spLocks noGrp="1"/>
          </p:cNvSpPr>
          <p:nvPr>
            <p:ph type="subTitle" idx="1"/>
          </p:nvPr>
        </p:nvSpPr>
        <p:spPr>
          <a:xfrm>
            <a:off x="127322" y="2682240"/>
            <a:ext cx="7806187" cy="4363824"/>
          </a:xfrm>
        </p:spPr>
        <p:txBody>
          <a:bodyPr>
            <a:noAutofit/>
          </a:bodyPr>
          <a:lstStyle/>
          <a:p>
            <a:pPr lvl="0" algn="just"/>
            <a:r>
              <a:rPr lang="en-IE" sz="2700" dirty="0">
                <a:solidFill>
                  <a:srgbClr val="25444E"/>
                </a:solidFill>
                <a:ea typeface="+mj-ea"/>
                <a:cs typeface="+mj-cs"/>
              </a:rPr>
              <a:t>VNRs act as a i</a:t>
            </a:r>
            <a:r>
              <a:rPr lang="en-IE" sz="2700" u="sng" dirty="0">
                <a:solidFill>
                  <a:srgbClr val="25444E"/>
                </a:solidFill>
                <a:ea typeface="+mj-ea"/>
                <a:cs typeface="+mj-cs"/>
              </a:rPr>
              <a:t>mportant convening mechanism bringing CSO partners together around tracking SDG implementation</a:t>
            </a:r>
            <a:r>
              <a:rPr lang="en-IE" sz="2700" dirty="0">
                <a:solidFill>
                  <a:srgbClr val="25444E"/>
                </a:solidFill>
                <a:ea typeface="+mj-ea"/>
                <a:cs typeface="+mj-cs"/>
              </a:rPr>
              <a:t>. CSOs can jointly advocate for a cause and </a:t>
            </a:r>
            <a:r>
              <a:rPr lang="en-IE" sz="2700" u="sng" dirty="0">
                <a:solidFill>
                  <a:srgbClr val="25444E"/>
                </a:solidFill>
                <a:ea typeface="+mj-ea"/>
                <a:cs typeface="+mj-cs"/>
              </a:rPr>
              <a:t>build or strengthen a national CSO coalition on SDGs</a:t>
            </a:r>
            <a:r>
              <a:rPr lang="en-IE" sz="2700" dirty="0">
                <a:solidFill>
                  <a:srgbClr val="25444E"/>
                </a:solidFill>
                <a:ea typeface="+mj-ea"/>
                <a:cs typeface="+mj-cs"/>
              </a:rPr>
              <a:t>. (Cross-sectoral civil society alliance </a:t>
            </a:r>
            <a:r>
              <a:rPr lang="en-IE" sz="2700" dirty="0" err="1">
                <a:solidFill>
                  <a:srgbClr val="25444E"/>
                </a:solidFill>
                <a:ea typeface="+mj-ea"/>
                <a:cs typeface="+mj-cs"/>
              </a:rPr>
              <a:t>eg</a:t>
            </a:r>
            <a:r>
              <a:rPr lang="en-IE" sz="2700" dirty="0">
                <a:solidFill>
                  <a:srgbClr val="25444E"/>
                </a:solidFill>
                <a:ea typeface="+mj-ea"/>
                <a:cs typeface="+mj-cs"/>
              </a:rPr>
              <a:t> SDG Watch Europe- environmental, social, human rights, women, democracy CSOs etc) Coordinated CSO engagement can lead to enhanced information flows, reinforced consistent messaging, and structured dialogues with governments.</a:t>
            </a:r>
            <a:endParaRPr lang="fr-FR" sz="2700" dirty="0">
              <a:solidFill>
                <a:srgbClr val="25444E"/>
              </a:solidFill>
              <a:ea typeface="+mj-ea"/>
              <a:cs typeface="+mj-cs"/>
            </a:endParaRPr>
          </a:p>
        </p:txBody>
      </p:sp>
      <p:sp>
        <p:nvSpPr>
          <p:cNvPr id="4" name="Title 1">
            <a:extLst>
              <a:ext uri="{FF2B5EF4-FFF2-40B4-BE49-F238E27FC236}">
                <a16:creationId xmlns:a16="http://schemas.microsoft.com/office/drawing/2014/main" id="{B427BA7A-EFBD-294E-8E09-DD56690DC6BB}"/>
              </a:ext>
            </a:extLst>
          </p:cNvPr>
          <p:cNvSpPr txBox="1">
            <a:spLocks/>
          </p:cNvSpPr>
          <p:nvPr/>
        </p:nvSpPr>
        <p:spPr>
          <a:xfrm>
            <a:off x="127321" y="667553"/>
            <a:ext cx="6089865" cy="1405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r>
              <a:rPr lang="en-IE" sz="4400" b="1" dirty="0">
                <a:solidFill>
                  <a:srgbClr val="25444E"/>
                </a:solidFill>
              </a:rPr>
              <a:t>Civil Society engaging with VNRs</a:t>
            </a:r>
            <a:endParaRPr lang="fr-FR" sz="4400" b="1" dirty="0">
              <a:solidFill>
                <a:srgbClr val="25444E"/>
              </a:solidFill>
            </a:endParaRPr>
          </a:p>
        </p:txBody>
      </p:sp>
      <p:sp>
        <p:nvSpPr>
          <p:cNvPr id="2" name="Rectangle 1">
            <a:extLst>
              <a:ext uri="{FF2B5EF4-FFF2-40B4-BE49-F238E27FC236}">
                <a16:creationId xmlns:a16="http://schemas.microsoft.com/office/drawing/2014/main" id="{CFC2A971-2046-40E2-A77F-2FD5B1745303}"/>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fr-FR" sz="1800" b="0" i="0" u="none" strike="noStrike" kern="1200" cap="none" spc="0" normalizeH="0" baseline="0" noProof="0" dirty="0">
              <a:ln>
                <a:noFill/>
              </a:ln>
              <a:solidFill>
                <a:srgbClr val="2544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5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CDFA12-F070-4568-A598-81D0B41FD1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3075"/>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sp>
        <p:nvSpPr>
          <p:cNvPr id="5" name="Title 1">
            <a:extLst>
              <a:ext uri="{FF2B5EF4-FFF2-40B4-BE49-F238E27FC236}">
                <a16:creationId xmlns:a16="http://schemas.microsoft.com/office/drawing/2014/main" id="{4B875386-3BDE-4203-81C6-A87AAE1D123D}"/>
              </a:ext>
            </a:extLst>
          </p:cNvPr>
          <p:cNvSpPr txBox="1">
            <a:spLocks/>
          </p:cNvSpPr>
          <p:nvPr/>
        </p:nvSpPr>
        <p:spPr>
          <a:xfrm>
            <a:off x="805660" y="1094312"/>
            <a:ext cx="7170722" cy="1743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pPr>
              <a:spcAft>
                <a:spcPts val="600"/>
              </a:spcAft>
            </a:pPr>
            <a:endParaRPr lang="en-US" sz="4400" kern="1200" dirty="0">
              <a:solidFill>
                <a:srgbClr val="000000"/>
              </a:solidFill>
              <a:latin typeface="+mj-lt"/>
              <a:ea typeface="+mj-ea"/>
              <a:cs typeface="+mj-cs"/>
            </a:endParaRPr>
          </a:p>
        </p:txBody>
      </p:sp>
      <p:sp>
        <p:nvSpPr>
          <p:cNvPr id="6" name="Content Placeholder 2">
            <a:extLst>
              <a:ext uri="{FF2B5EF4-FFF2-40B4-BE49-F238E27FC236}">
                <a16:creationId xmlns:a16="http://schemas.microsoft.com/office/drawing/2014/main" id="{8039EF47-F8C7-45F2-B3FC-D350AFFAA98C}"/>
              </a:ext>
            </a:extLst>
          </p:cNvPr>
          <p:cNvSpPr txBox="1">
            <a:spLocks/>
          </p:cNvSpPr>
          <p:nvPr/>
        </p:nvSpPr>
        <p:spPr>
          <a:xfrm>
            <a:off x="759940" y="2641360"/>
            <a:ext cx="9527059" cy="341961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rl Bold"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rl Light" panose="02000000000000000000" pitchFamily="50"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IE" sz="2300" dirty="0">
                <a:solidFill>
                  <a:srgbClr val="25444E"/>
                </a:solidFill>
              </a:rPr>
              <a:t>CSOs have a critical role to play in monitoring commitments and holding governments accountable to implementation of the 2030 Agenda – ensure governments mobilize efforts to end all forms of poverty, fight inequalities and tackle climate change and ecosystem destruction, while ensuring that no one is left behind. </a:t>
            </a:r>
          </a:p>
          <a:p>
            <a:pPr lvl="0"/>
            <a:r>
              <a:rPr lang="en-IE" sz="2300" dirty="0">
                <a:solidFill>
                  <a:srgbClr val="25444E"/>
                </a:solidFill>
              </a:rPr>
              <a:t>CSOs have a role in monitoring and pushing for VNR processes to be inclusive of all stakeholders, and in ensuring that the voices of the poorest and most vulnerable are heard.</a:t>
            </a:r>
          </a:p>
          <a:p>
            <a:r>
              <a:rPr lang="en-IE" sz="2300" dirty="0">
                <a:solidFill>
                  <a:srgbClr val="25444E"/>
                </a:solidFill>
              </a:rPr>
              <a:t>Civil society has a key role to play in reaffirming that all 17 SDGs and their targets are integrated and indivisible and that governments are responsible to deliver on all their commitments by 2030.</a:t>
            </a:r>
          </a:p>
        </p:txBody>
      </p:sp>
      <p:pic>
        <p:nvPicPr>
          <p:cNvPr id="3" name="Image 2">
            <a:extLst>
              <a:ext uri="{FF2B5EF4-FFF2-40B4-BE49-F238E27FC236}">
                <a16:creationId xmlns:a16="http://schemas.microsoft.com/office/drawing/2014/main" id="{F57B14B7-50B7-4A9C-A73F-706317B029A4}"/>
              </a:ext>
            </a:extLst>
          </p:cNvPr>
          <p:cNvPicPr>
            <a:picLocks noChangeAspect="1"/>
          </p:cNvPicPr>
          <p:nvPr/>
        </p:nvPicPr>
        <p:blipFill rotWithShape="1">
          <a:blip r:embed="rId4">
            <a:extLst>
              <a:ext uri="{28A0092B-C50C-407E-A947-70E740481C1C}">
                <a14:useLocalDpi xmlns:a14="http://schemas.microsoft.com/office/drawing/2010/main" val="0"/>
              </a:ext>
            </a:extLst>
          </a:blip>
          <a:srcRect t="28615" b="29419"/>
          <a:stretch/>
        </p:blipFill>
        <p:spPr>
          <a:xfrm>
            <a:off x="8113397" y="151828"/>
            <a:ext cx="3941587" cy="1168932"/>
          </a:xfrm>
          <a:prstGeom prst="rect">
            <a:avLst/>
          </a:prstGeom>
        </p:spPr>
      </p:pic>
      <p:sp>
        <p:nvSpPr>
          <p:cNvPr id="7" name="Title 1">
            <a:extLst>
              <a:ext uri="{FF2B5EF4-FFF2-40B4-BE49-F238E27FC236}">
                <a16:creationId xmlns:a16="http://schemas.microsoft.com/office/drawing/2014/main" id="{79884C82-07FF-1C4C-AB4B-E0A5A31752F2}"/>
              </a:ext>
            </a:extLst>
          </p:cNvPr>
          <p:cNvSpPr txBox="1">
            <a:spLocks/>
          </p:cNvSpPr>
          <p:nvPr/>
        </p:nvSpPr>
        <p:spPr>
          <a:xfrm>
            <a:off x="416881" y="85364"/>
            <a:ext cx="6761159" cy="1892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br>
              <a:rPr lang="en-IE" sz="4400" b="1" u="sng" dirty="0"/>
            </a:br>
            <a:r>
              <a:rPr lang="en-IE" sz="4400" dirty="0">
                <a:solidFill>
                  <a:srgbClr val="25444E"/>
                </a:solidFill>
              </a:rPr>
              <a:t>Role of CSOs in VNR process</a:t>
            </a:r>
            <a:endParaRPr lang="fr-FR" sz="4400" dirty="0">
              <a:solidFill>
                <a:srgbClr val="25444E"/>
              </a:solidFill>
            </a:endParaRPr>
          </a:p>
        </p:txBody>
      </p:sp>
    </p:spTree>
    <p:extLst>
      <p:ext uri="{BB962C8B-B14F-4D97-AF65-F5344CB8AC3E}">
        <p14:creationId xmlns:p14="http://schemas.microsoft.com/office/powerpoint/2010/main" val="116656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CDFA12-F070-4568-A598-81D0B41FD1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3075"/>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sp>
        <p:nvSpPr>
          <p:cNvPr id="5" name="Title 1">
            <a:extLst>
              <a:ext uri="{FF2B5EF4-FFF2-40B4-BE49-F238E27FC236}">
                <a16:creationId xmlns:a16="http://schemas.microsoft.com/office/drawing/2014/main" id="{4B875386-3BDE-4203-81C6-A87AAE1D123D}"/>
              </a:ext>
            </a:extLst>
          </p:cNvPr>
          <p:cNvSpPr txBox="1">
            <a:spLocks/>
          </p:cNvSpPr>
          <p:nvPr/>
        </p:nvSpPr>
        <p:spPr>
          <a:xfrm>
            <a:off x="805660" y="1094312"/>
            <a:ext cx="7170722" cy="1743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pPr>
              <a:spcAft>
                <a:spcPts val="600"/>
              </a:spcAft>
            </a:pPr>
            <a:endParaRPr lang="en-US" sz="4400" kern="1200" dirty="0">
              <a:solidFill>
                <a:srgbClr val="000000"/>
              </a:solidFill>
              <a:latin typeface="+mj-lt"/>
              <a:ea typeface="+mj-ea"/>
              <a:cs typeface="+mj-cs"/>
            </a:endParaRPr>
          </a:p>
        </p:txBody>
      </p:sp>
      <p:pic>
        <p:nvPicPr>
          <p:cNvPr id="3" name="Image 2">
            <a:extLst>
              <a:ext uri="{FF2B5EF4-FFF2-40B4-BE49-F238E27FC236}">
                <a16:creationId xmlns:a16="http://schemas.microsoft.com/office/drawing/2014/main" id="{F57B14B7-50B7-4A9C-A73F-706317B029A4}"/>
              </a:ext>
            </a:extLst>
          </p:cNvPr>
          <p:cNvPicPr>
            <a:picLocks noChangeAspect="1"/>
          </p:cNvPicPr>
          <p:nvPr/>
        </p:nvPicPr>
        <p:blipFill rotWithShape="1">
          <a:blip r:embed="rId4">
            <a:extLst>
              <a:ext uri="{28A0092B-C50C-407E-A947-70E740481C1C}">
                <a14:useLocalDpi xmlns:a14="http://schemas.microsoft.com/office/drawing/2010/main" val="0"/>
              </a:ext>
            </a:extLst>
          </a:blip>
          <a:srcRect t="28615" b="29419"/>
          <a:stretch/>
        </p:blipFill>
        <p:spPr>
          <a:xfrm>
            <a:off x="7469146" y="797029"/>
            <a:ext cx="3941587" cy="1168932"/>
          </a:xfrm>
          <a:prstGeom prst="rect">
            <a:avLst/>
          </a:prstGeom>
        </p:spPr>
      </p:pic>
      <p:sp>
        <p:nvSpPr>
          <p:cNvPr id="7" name="Content Placeholder 2">
            <a:extLst>
              <a:ext uri="{FF2B5EF4-FFF2-40B4-BE49-F238E27FC236}">
                <a16:creationId xmlns:a16="http://schemas.microsoft.com/office/drawing/2014/main" id="{388355D4-992E-E147-A915-D089B5CFFBA8}"/>
              </a:ext>
            </a:extLst>
          </p:cNvPr>
          <p:cNvSpPr txBox="1">
            <a:spLocks/>
          </p:cNvSpPr>
          <p:nvPr/>
        </p:nvSpPr>
        <p:spPr>
          <a:xfrm>
            <a:off x="510001" y="1709633"/>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25444E"/>
                </a:solidFill>
              </a:rPr>
              <a:t>Although a great number of countries have already volunteered to present a VNR, some countries are still reluctant to commit. CSOs have a role to play in pushing for a national VNR process. If countries have not yet engaged, the first step of CSOs is to encourage their governments to participate.</a:t>
            </a:r>
          </a:p>
          <a:p>
            <a:r>
              <a:rPr lang="en-IE" dirty="0">
                <a:solidFill>
                  <a:srgbClr val="25444E"/>
                </a:solidFill>
              </a:rPr>
              <a:t>Where governments agree to undertake a VNR, civil society should ensure that the following are in place: a national VNR coordination structure (responsible government entity for the VNR) ■ Resource allocation/budget (to cover cost of writing the review, stakeholder meetings, travel for officials, etc.) ■ Stakeholder engagement plans such as national consultations ■ Data collection systems ■ Definition of the scope/content of the VNR, - VNR timetable/schedule, availability of key existing reports for civil society and other actors to draw on. </a:t>
            </a:r>
            <a:endParaRPr lang="en-IE" dirty="0"/>
          </a:p>
          <a:p>
            <a:endParaRPr lang="en-IE" dirty="0"/>
          </a:p>
        </p:txBody>
      </p:sp>
      <p:sp>
        <p:nvSpPr>
          <p:cNvPr id="8" name="Title 1">
            <a:extLst>
              <a:ext uri="{FF2B5EF4-FFF2-40B4-BE49-F238E27FC236}">
                <a16:creationId xmlns:a16="http://schemas.microsoft.com/office/drawing/2014/main" id="{A91B6F4B-3ABB-B541-BABD-29C9C92E01B9}"/>
              </a:ext>
            </a:extLst>
          </p:cNvPr>
          <p:cNvSpPr txBox="1">
            <a:spLocks/>
          </p:cNvSpPr>
          <p:nvPr/>
        </p:nvSpPr>
        <p:spPr>
          <a:xfrm>
            <a:off x="386401" y="243734"/>
            <a:ext cx="7355519" cy="1581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br>
              <a:rPr lang="en-IE" sz="4400" b="1" u="sng" dirty="0"/>
            </a:br>
            <a:r>
              <a:rPr lang="en-IE" sz="4400" dirty="0">
                <a:solidFill>
                  <a:srgbClr val="25444E"/>
                </a:solidFill>
              </a:rPr>
              <a:t>Role of CSOs in VNR process</a:t>
            </a:r>
            <a:endParaRPr lang="fr-FR" sz="4400" dirty="0">
              <a:solidFill>
                <a:srgbClr val="25444E"/>
              </a:solidFill>
            </a:endParaRPr>
          </a:p>
        </p:txBody>
      </p:sp>
    </p:spTree>
    <p:extLst>
      <p:ext uri="{BB962C8B-B14F-4D97-AF65-F5344CB8AC3E}">
        <p14:creationId xmlns:p14="http://schemas.microsoft.com/office/powerpoint/2010/main" val="20274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CDFA12-F070-4568-A598-81D0B41FD1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3075"/>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sp>
        <p:nvSpPr>
          <p:cNvPr id="5" name="Title 1">
            <a:extLst>
              <a:ext uri="{FF2B5EF4-FFF2-40B4-BE49-F238E27FC236}">
                <a16:creationId xmlns:a16="http://schemas.microsoft.com/office/drawing/2014/main" id="{4B875386-3BDE-4203-81C6-A87AAE1D123D}"/>
              </a:ext>
            </a:extLst>
          </p:cNvPr>
          <p:cNvSpPr txBox="1">
            <a:spLocks/>
          </p:cNvSpPr>
          <p:nvPr/>
        </p:nvSpPr>
        <p:spPr>
          <a:xfrm>
            <a:off x="805660" y="1094312"/>
            <a:ext cx="7170722" cy="1743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pPr>
              <a:spcAft>
                <a:spcPts val="600"/>
              </a:spcAft>
            </a:pPr>
            <a:endParaRPr lang="en-US" sz="4400" kern="1200" dirty="0">
              <a:solidFill>
                <a:srgbClr val="000000"/>
              </a:solidFill>
              <a:latin typeface="+mj-lt"/>
              <a:ea typeface="+mj-ea"/>
              <a:cs typeface="+mj-cs"/>
            </a:endParaRPr>
          </a:p>
        </p:txBody>
      </p:sp>
      <p:sp>
        <p:nvSpPr>
          <p:cNvPr id="6" name="Content Placeholder 2">
            <a:extLst>
              <a:ext uri="{FF2B5EF4-FFF2-40B4-BE49-F238E27FC236}">
                <a16:creationId xmlns:a16="http://schemas.microsoft.com/office/drawing/2014/main" id="{8039EF47-F8C7-45F2-B3FC-D350AFFAA98C}"/>
              </a:ext>
            </a:extLst>
          </p:cNvPr>
          <p:cNvSpPr txBox="1">
            <a:spLocks/>
          </p:cNvSpPr>
          <p:nvPr/>
        </p:nvSpPr>
        <p:spPr>
          <a:xfrm>
            <a:off x="386402" y="2107195"/>
            <a:ext cx="9946318" cy="4155375"/>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rl Bold"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rl Light" panose="02000000000000000000" pitchFamily="50"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IE" dirty="0">
                <a:solidFill>
                  <a:srgbClr val="25444E"/>
                </a:solidFill>
                <a:latin typeface="+mn-lt"/>
              </a:rPr>
              <a:t>CSOs should make sure the VNR process includes the sub-national level</a:t>
            </a:r>
          </a:p>
          <a:p>
            <a:pPr lvl="0"/>
            <a:r>
              <a:rPr lang="en-IE" dirty="0">
                <a:solidFill>
                  <a:srgbClr val="25444E"/>
                </a:solidFill>
                <a:latin typeface="+mn-lt"/>
              </a:rPr>
              <a:t>CSOs should plan to include national parliaments in their VNR engagement strategy (MEPs &amp; SDGs initiative-SDG Watch Europe- annual debate, scrutinise budget re SDG implementation. If Parliament will not be involved, consider advocating for its engagement in the process. Local authorities are also important actors</a:t>
            </a:r>
          </a:p>
          <a:p>
            <a:pPr lvl="0"/>
            <a:r>
              <a:rPr lang="en-IE" dirty="0">
                <a:solidFill>
                  <a:srgbClr val="25444E"/>
                </a:solidFill>
                <a:latin typeface="+mn-lt"/>
              </a:rPr>
              <a:t>CSOs should contact their national statistics office to find out what data sources are available. Think about any data sets civil society may be able to contribute or highlight as relevant.</a:t>
            </a:r>
          </a:p>
          <a:p>
            <a:pPr lvl="0"/>
            <a:r>
              <a:rPr lang="en-IE" dirty="0">
                <a:solidFill>
                  <a:srgbClr val="25444E"/>
                </a:solidFill>
                <a:latin typeface="+mn-lt"/>
              </a:rPr>
              <a:t>CSOs should seek to be included in the official delegation at the HLPF and allocation of speaking opportunity during the official presentation. </a:t>
            </a:r>
          </a:p>
          <a:p>
            <a:pPr lvl="0"/>
            <a:r>
              <a:rPr lang="en-IE" dirty="0">
                <a:solidFill>
                  <a:srgbClr val="25444E"/>
                </a:solidFill>
                <a:latin typeface="+mn-lt"/>
              </a:rPr>
              <a:t>Civil society should consider produce Shadow/Parallel/Spotlight reports to present alongside the official VNR ( Forus guidelines n how t produce CSO Shadow Report) (</a:t>
            </a:r>
            <a:r>
              <a:rPr lang="en-IE" dirty="0" err="1">
                <a:solidFill>
                  <a:srgbClr val="25444E"/>
                </a:solidFill>
                <a:latin typeface="+mn-lt"/>
              </a:rPr>
              <a:t>www.forus-international.org</a:t>
            </a:r>
            <a:r>
              <a:rPr lang="en-IE" dirty="0">
                <a:solidFill>
                  <a:srgbClr val="25444E"/>
                </a:solidFill>
                <a:latin typeface="+mn-lt"/>
              </a:rPr>
              <a:t>)</a:t>
            </a:r>
          </a:p>
          <a:p>
            <a:pPr marL="0" indent="0" algn="just">
              <a:buNone/>
            </a:pPr>
            <a:endParaRPr lang="en-US" sz="2000" dirty="0">
              <a:solidFill>
                <a:srgbClr val="000000"/>
              </a:solidFill>
              <a:latin typeface="+mn-lt"/>
              <a:ea typeface="+mn-ea"/>
              <a:cs typeface="+mn-cs"/>
            </a:endParaRPr>
          </a:p>
        </p:txBody>
      </p:sp>
      <p:pic>
        <p:nvPicPr>
          <p:cNvPr id="3" name="Image 2">
            <a:extLst>
              <a:ext uri="{FF2B5EF4-FFF2-40B4-BE49-F238E27FC236}">
                <a16:creationId xmlns:a16="http://schemas.microsoft.com/office/drawing/2014/main" id="{F57B14B7-50B7-4A9C-A73F-706317B029A4}"/>
              </a:ext>
            </a:extLst>
          </p:cNvPr>
          <p:cNvPicPr>
            <a:picLocks noChangeAspect="1"/>
          </p:cNvPicPr>
          <p:nvPr/>
        </p:nvPicPr>
        <p:blipFill rotWithShape="1">
          <a:blip r:embed="rId4">
            <a:extLst>
              <a:ext uri="{28A0092B-C50C-407E-A947-70E740481C1C}">
                <a14:useLocalDpi xmlns:a14="http://schemas.microsoft.com/office/drawing/2010/main" val="0"/>
              </a:ext>
            </a:extLst>
          </a:blip>
          <a:srcRect t="28615" b="29419"/>
          <a:stretch/>
        </p:blipFill>
        <p:spPr>
          <a:xfrm>
            <a:off x="7469146" y="797029"/>
            <a:ext cx="3941587" cy="1168932"/>
          </a:xfrm>
          <a:prstGeom prst="rect">
            <a:avLst/>
          </a:prstGeom>
        </p:spPr>
      </p:pic>
      <p:sp>
        <p:nvSpPr>
          <p:cNvPr id="7" name="Title 1">
            <a:extLst>
              <a:ext uri="{FF2B5EF4-FFF2-40B4-BE49-F238E27FC236}">
                <a16:creationId xmlns:a16="http://schemas.microsoft.com/office/drawing/2014/main" id="{45192EC1-425F-3D45-B092-0715EEDBFA22}"/>
              </a:ext>
            </a:extLst>
          </p:cNvPr>
          <p:cNvSpPr txBox="1">
            <a:spLocks/>
          </p:cNvSpPr>
          <p:nvPr/>
        </p:nvSpPr>
        <p:spPr>
          <a:xfrm>
            <a:off x="386401" y="243734"/>
            <a:ext cx="7355519" cy="1581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a:solidFill>
                  <a:schemeClr val="tx1"/>
                </a:solidFill>
                <a:latin typeface="Morl Bold" panose="02000000000000000000" pitchFamily="50" charset="0"/>
                <a:ea typeface="+mj-ea"/>
                <a:cs typeface="+mj-cs"/>
              </a:defRPr>
            </a:lvl1pPr>
          </a:lstStyle>
          <a:p>
            <a:br>
              <a:rPr lang="en-IE" sz="4400" b="1" u="sng" dirty="0"/>
            </a:br>
            <a:r>
              <a:rPr lang="en-IE" sz="4400" dirty="0">
                <a:solidFill>
                  <a:srgbClr val="25444E"/>
                </a:solidFill>
              </a:rPr>
              <a:t>Role of CSOs in VNR process</a:t>
            </a:r>
            <a:endParaRPr lang="fr-FR" sz="4400" dirty="0">
              <a:solidFill>
                <a:srgbClr val="25444E"/>
              </a:solidFill>
            </a:endParaRPr>
          </a:p>
        </p:txBody>
      </p:sp>
    </p:spTree>
    <p:extLst>
      <p:ext uri="{BB962C8B-B14F-4D97-AF65-F5344CB8AC3E}">
        <p14:creationId xmlns:p14="http://schemas.microsoft.com/office/powerpoint/2010/main" val="323238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DB9F81-7450-42E1-AF75-4624CB1FB96A}"/>
              </a:ext>
            </a:extLst>
          </p:cNvPr>
          <p:cNvSpPr/>
          <p:nvPr/>
        </p:nvSpPr>
        <p:spPr>
          <a:xfrm>
            <a:off x="0" y="0"/>
            <a:ext cx="12192000" cy="55743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5AEC624F-8AE2-4DE8-9A61-2E311A8EAA42}"/>
              </a:ext>
            </a:extLst>
          </p:cNvPr>
          <p:cNvPicPr>
            <a:picLocks noChangeAspect="1"/>
          </p:cNvPicPr>
          <p:nvPr/>
        </p:nvPicPr>
        <p:blipFill rotWithShape="1">
          <a:blip r:embed="rId3">
            <a:extLst>
              <a:ext uri="{28A0092B-C50C-407E-A947-70E740481C1C}">
                <a14:useLocalDpi xmlns:a14="http://schemas.microsoft.com/office/drawing/2010/main" val="0"/>
              </a:ext>
            </a:extLst>
          </a:blip>
          <a:srcRect t="28615" b="29419"/>
          <a:stretch/>
        </p:blipFill>
        <p:spPr>
          <a:xfrm>
            <a:off x="0" y="5767753"/>
            <a:ext cx="3676265" cy="1090247"/>
          </a:xfrm>
          <a:prstGeom prst="rect">
            <a:avLst/>
          </a:prstGeom>
        </p:spPr>
      </p:pic>
      <p:sp>
        <p:nvSpPr>
          <p:cNvPr id="6" name="ZoneTexte 5">
            <a:extLst>
              <a:ext uri="{FF2B5EF4-FFF2-40B4-BE49-F238E27FC236}">
                <a16:creationId xmlns:a16="http://schemas.microsoft.com/office/drawing/2014/main" id="{2FDC2B19-0832-4ED3-8B4B-C9330CD0876D}"/>
              </a:ext>
            </a:extLst>
          </p:cNvPr>
          <p:cNvSpPr txBox="1"/>
          <p:nvPr/>
        </p:nvSpPr>
        <p:spPr>
          <a:xfrm>
            <a:off x="1090245" y="2279329"/>
            <a:ext cx="7772400" cy="1015663"/>
          </a:xfrm>
          <a:prstGeom prst="rect">
            <a:avLst/>
          </a:prstGeom>
          <a:noFill/>
        </p:spPr>
        <p:txBody>
          <a:bodyPr wrap="square" rtlCol="0">
            <a:spAutoFit/>
          </a:bodyPr>
          <a:lstStyle/>
          <a:p>
            <a:r>
              <a:rPr lang="fr-FR" sz="6000" b="1" dirty="0">
                <a:solidFill>
                  <a:schemeClr val="bg1"/>
                </a:solidFill>
                <a:latin typeface="Morl Bold" panose="02000000000000000000" pitchFamily="50" charset="0"/>
              </a:rPr>
              <a:t>THANK YOU FOR LISTENING</a:t>
            </a:r>
          </a:p>
        </p:txBody>
      </p:sp>
    </p:spTree>
    <p:extLst>
      <p:ext uri="{BB962C8B-B14F-4D97-AF65-F5344CB8AC3E}">
        <p14:creationId xmlns:p14="http://schemas.microsoft.com/office/powerpoint/2010/main" val="3993564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25444E"/>
      </a:dk1>
      <a:lt1>
        <a:sysClr val="window" lastClr="FFFFFF"/>
      </a:lt1>
      <a:dk2>
        <a:srgbClr val="59C4C7"/>
      </a:dk2>
      <a:lt2>
        <a:srgbClr val="FFFFFF"/>
      </a:lt2>
      <a:accent1>
        <a:srgbClr val="BDCD32"/>
      </a:accent1>
      <a:accent2>
        <a:srgbClr val="149F8F"/>
      </a:accent2>
      <a:accent3>
        <a:srgbClr val="ED1551"/>
      </a:accent3>
      <a:accent4>
        <a:srgbClr val="BDCD32"/>
      </a:accent4>
      <a:accent5>
        <a:srgbClr val="149F8F"/>
      </a:accent5>
      <a:accent6>
        <a:srgbClr val="ED1551"/>
      </a:accent6>
      <a:hlink>
        <a:srgbClr val="149F8F"/>
      </a:hlink>
      <a:folHlink>
        <a:srgbClr val="149F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881</Words>
  <Application>Microsoft Macintosh PowerPoint</Application>
  <PresentationFormat>Grand écran</PresentationFormat>
  <Paragraphs>42</Paragraphs>
  <Slides>9</Slides>
  <Notes>9</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9</vt:i4>
      </vt:variant>
    </vt:vector>
  </HeadingPairs>
  <TitlesOfParts>
    <vt:vector size="20" baseType="lpstr">
      <vt:lpstr>Arial</vt:lpstr>
      <vt:lpstr>Calibri</vt:lpstr>
      <vt:lpstr>Calibri Light</vt:lpstr>
      <vt:lpstr>Font Awesome 5 Free Solid</vt:lpstr>
      <vt:lpstr>FontAwesome</vt:lpstr>
      <vt:lpstr>Morl Bold</vt:lpstr>
      <vt:lpstr>Morl Light</vt:lpstr>
      <vt:lpstr>Open Sans Light</vt:lpstr>
      <vt:lpstr>Times New Roman</vt:lpstr>
      <vt:lpstr>Office Theme</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by FORUS to  Civil Society Reporting  for the HLPF 2020 webinar: Reflections &amp; Preparing National Reports</dc:title>
  <dc:creator>Deirdre DE BURCA</dc:creator>
  <cp:lastModifiedBy>Sophie RACINE-MÉNDEZ</cp:lastModifiedBy>
  <cp:revision>10</cp:revision>
  <dcterms:created xsi:type="dcterms:W3CDTF">2020-01-21T10:35:11Z</dcterms:created>
  <dcterms:modified xsi:type="dcterms:W3CDTF">2020-01-22T20:35:05Z</dcterms:modified>
</cp:coreProperties>
</file>